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9"/>
  </p:notesMasterIdLst>
  <p:sldIdLst>
    <p:sldId id="256" r:id="rId2"/>
    <p:sldId id="257" r:id="rId3"/>
    <p:sldId id="258" r:id="rId4"/>
    <p:sldId id="259" r:id="rId5"/>
    <p:sldId id="262" r:id="rId6"/>
    <p:sldId id="261" r:id="rId7"/>
    <p:sldId id="260"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Lst>
  <p:sldSz cx="12192000" cy="6858000"/>
  <p:notesSz cx="6858000" cy="91440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78" autoAdjust="0"/>
    <p:restoredTop sz="94660"/>
  </p:normalViewPr>
  <p:slideViewPr>
    <p:cSldViewPr snapToGrid="0">
      <p:cViewPr>
        <p:scale>
          <a:sx n="68" d="100"/>
          <a:sy n="68" d="100"/>
        </p:scale>
        <p:origin x="2148" y="80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95F21D-CDDE-4310-830A-C8CC3649416E}" type="datetimeFigureOut">
              <a:rPr lang="es-CO" smtClean="0"/>
              <a:t>4/08/2025</a:t>
            </a:fld>
            <a:endParaRPr lang="es-CO"/>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O"/>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24C657E-2B54-4417-944F-9E925628F4DA}" type="slidenum">
              <a:rPr lang="es-CO" smtClean="0"/>
              <a:t>‹Nº›</a:t>
            </a:fld>
            <a:endParaRPr lang="es-CO"/>
          </a:p>
        </p:txBody>
      </p:sp>
    </p:spTree>
    <p:extLst>
      <p:ext uri="{BB962C8B-B14F-4D97-AF65-F5344CB8AC3E}">
        <p14:creationId xmlns:p14="http://schemas.microsoft.com/office/powerpoint/2010/main" val="5956076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A24C657E-2B54-4417-944F-9E925628F4DA}" type="slidenum">
              <a:rPr lang="es-CO" smtClean="0"/>
              <a:t>1</a:t>
            </a:fld>
            <a:endParaRPr lang="es-CO"/>
          </a:p>
        </p:txBody>
      </p:sp>
    </p:spTree>
    <p:extLst>
      <p:ext uri="{BB962C8B-B14F-4D97-AF65-F5344CB8AC3E}">
        <p14:creationId xmlns:p14="http://schemas.microsoft.com/office/powerpoint/2010/main" val="25130981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6FCB11-B45F-82B4-FDC3-592E5DDCE2FA}"/>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E4C38EF4-2B44-F470-ECC2-1C6ECF7C2EC9}"/>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084E952E-6FAC-9A44-5D6B-A7FA4BC937E4}"/>
              </a:ext>
            </a:extLst>
          </p:cNvPr>
          <p:cNvSpPr>
            <a:spLocks noGrp="1"/>
          </p:cNvSpPr>
          <p:nvPr>
            <p:ph type="body" idx="1"/>
          </p:nvPr>
        </p:nvSpPr>
        <p:spPr/>
        <p:txBody>
          <a:bodyPr/>
          <a:lstStyle/>
          <a:p>
            <a:endParaRPr lang="es-CO" dirty="0"/>
          </a:p>
        </p:txBody>
      </p:sp>
      <p:sp>
        <p:nvSpPr>
          <p:cNvPr id="4" name="Marcador de número de diapositiva 3">
            <a:extLst>
              <a:ext uri="{FF2B5EF4-FFF2-40B4-BE49-F238E27FC236}">
                <a16:creationId xmlns:a16="http://schemas.microsoft.com/office/drawing/2014/main" id="{22EEF247-6B0A-5DEC-ED9C-0E005D08DB4A}"/>
              </a:ext>
            </a:extLst>
          </p:cNvPr>
          <p:cNvSpPr>
            <a:spLocks noGrp="1"/>
          </p:cNvSpPr>
          <p:nvPr>
            <p:ph type="sldNum" sz="quarter" idx="5"/>
          </p:nvPr>
        </p:nvSpPr>
        <p:spPr/>
        <p:txBody>
          <a:bodyPr/>
          <a:lstStyle/>
          <a:p>
            <a:fld id="{A24C657E-2B54-4417-944F-9E925628F4DA}" type="slidenum">
              <a:rPr lang="es-CO" smtClean="0"/>
              <a:t>10</a:t>
            </a:fld>
            <a:endParaRPr lang="es-CO"/>
          </a:p>
        </p:txBody>
      </p:sp>
    </p:spTree>
    <p:extLst>
      <p:ext uri="{BB962C8B-B14F-4D97-AF65-F5344CB8AC3E}">
        <p14:creationId xmlns:p14="http://schemas.microsoft.com/office/powerpoint/2010/main" val="20296458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D3BBD0-995B-CBDA-EFC6-30608A5D9A89}"/>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D90ED658-E0CF-D9E9-55E0-ACC13D79D19F}"/>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2CB54E26-5B9D-6401-3F76-4B76FFC71199}"/>
              </a:ext>
            </a:extLst>
          </p:cNvPr>
          <p:cNvSpPr>
            <a:spLocks noGrp="1"/>
          </p:cNvSpPr>
          <p:nvPr>
            <p:ph type="body" idx="1"/>
          </p:nvPr>
        </p:nvSpPr>
        <p:spPr/>
        <p:txBody>
          <a:bodyPr/>
          <a:lstStyle/>
          <a:p>
            <a:endParaRPr lang="es-CO" dirty="0"/>
          </a:p>
        </p:txBody>
      </p:sp>
      <p:sp>
        <p:nvSpPr>
          <p:cNvPr id="4" name="Marcador de número de diapositiva 3">
            <a:extLst>
              <a:ext uri="{FF2B5EF4-FFF2-40B4-BE49-F238E27FC236}">
                <a16:creationId xmlns:a16="http://schemas.microsoft.com/office/drawing/2014/main" id="{2C5E3FEE-957D-3330-463C-6BD27827A0C2}"/>
              </a:ext>
            </a:extLst>
          </p:cNvPr>
          <p:cNvSpPr>
            <a:spLocks noGrp="1"/>
          </p:cNvSpPr>
          <p:nvPr>
            <p:ph type="sldNum" sz="quarter" idx="5"/>
          </p:nvPr>
        </p:nvSpPr>
        <p:spPr/>
        <p:txBody>
          <a:bodyPr/>
          <a:lstStyle/>
          <a:p>
            <a:fld id="{A24C657E-2B54-4417-944F-9E925628F4DA}" type="slidenum">
              <a:rPr lang="es-CO" smtClean="0"/>
              <a:t>11</a:t>
            </a:fld>
            <a:endParaRPr lang="es-CO"/>
          </a:p>
        </p:txBody>
      </p:sp>
    </p:spTree>
    <p:extLst>
      <p:ext uri="{BB962C8B-B14F-4D97-AF65-F5344CB8AC3E}">
        <p14:creationId xmlns:p14="http://schemas.microsoft.com/office/powerpoint/2010/main" val="27259399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63E63D-AF84-BFFA-E9DB-B34ACF375A18}"/>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FF9182B2-DDDD-1A80-0730-C8E87B201F73}"/>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ABE30863-C027-B187-7FFF-9ED21E7A14FE}"/>
              </a:ext>
            </a:extLst>
          </p:cNvPr>
          <p:cNvSpPr>
            <a:spLocks noGrp="1"/>
          </p:cNvSpPr>
          <p:nvPr>
            <p:ph type="body" idx="1"/>
          </p:nvPr>
        </p:nvSpPr>
        <p:spPr/>
        <p:txBody>
          <a:bodyPr/>
          <a:lstStyle/>
          <a:p>
            <a:endParaRPr lang="es-CO" dirty="0"/>
          </a:p>
        </p:txBody>
      </p:sp>
      <p:sp>
        <p:nvSpPr>
          <p:cNvPr id="4" name="Marcador de número de diapositiva 3">
            <a:extLst>
              <a:ext uri="{FF2B5EF4-FFF2-40B4-BE49-F238E27FC236}">
                <a16:creationId xmlns:a16="http://schemas.microsoft.com/office/drawing/2014/main" id="{8FE75CC5-BEE7-EA74-087C-DDE0B7CB1D7D}"/>
              </a:ext>
            </a:extLst>
          </p:cNvPr>
          <p:cNvSpPr>
            <a:spLocks noGrp="1"/>
          </p:cNvSpPr>
          <p:nvPr>
            <p:ph type="sldNum" sz="quarter" idx="5"/>
          </p:nvPr>
        </p:nvSpPr>
        <p:spPr/>
        <p:txBody>
          <a:bodyPr/>
          <a:lstStyle/>
          <a:p>
            <a:fld id="{A24C657E-2B54-4417-944F-9E925628F4DA}" type="slidenum">
              <a:rPr lang="es-CO" smtClean="0"/>
              <a:t>12</a:t>
            </a:fld>
            <a:endParaRPr lang="es-CO"/>
          </a:p>
        </p:txBody>
      </p:sp>
    </p:spTree>
    <p:extLst>
      <p:ext uri="{BB962C8B-B14F-4D97-AF65-F5344CB8AC3E}">
        <p14:creationId xmlns:p14="http://schemas.microsoft.com/office/powerpoint/2010/main" val="2322972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EE8517-DDFF-7349-52A4-0E5AD4ECF8F9}"/>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A8EC2A68-5C64-F794-6951-461FDE27BE52}"/>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90EF874E-0D46-B61D-66B9-AAC3999C7109}"/>
              </a:ext>
            </a:extLst>
          </p:cNvPr>
          <p:cNvSpPr>
            <a:spLocks noGrp="1"/>
          </p:cNvSpPr>
          <p:nvPr>
            <p:ph type="body" idx="1"/>
          </p:nvPr>
        </p:nvSpPr>
        <p:spPr/>
        <p:txBody>
          <a:bodyPr/>
          <a:lstStyle/>
          <a:p>
            <a:endParaRPr lang="es-CO" dirty="0"/>
          </a:p>
        </p:txBody>
      </p:sp>
      <p:sp>
        <p:nvSpPr>
          <p:cNvPr id="4" name="Marcador de número de diapositiva 3">
            <a:extLst>
              <a:ext uri="{FF2B5EF4-FFF2-40B4-BE49-F238E27FC236}">
                <a16:creationId xmlns:a16="http://schemas.microsoft.com/office/drawing/2014/main" id="{FAA244DA-4151-39BF-BC16-76826B486777}"/>
              </a:ext>
            </a:extLst>
          </p:cNvPr>
          <p:cNvSpPr>
            <a:spLocks noGrp="1"/>
          </p:cNvSpPr>
          <p:nvPr>
            <p:ph type="sldNum" sz="quarter" idx="5"/>
          </p:nvPr>
        </p:nvSpPr>
        <p:spPr/>
        <p:txBody>
          <a:bodyPr/>
          <a:lstStyle/>
          <a:p>
            <a:fld id="{A24C657E-2B54-4417-944F-9E925628F4DA}" type="slidenum">
              <a:rPr lang="es-CO" smtClean="0"/>
              <a:t>13</a:t>
            </a:fld>
            <a:endParaRPr lang="es-CO"/>
          </a:p>
        </p:txBody>
      </p:sp>
    </p:spTree>
    <p:extLst>
      <p:ext uri="{BB962C8B-B14F-4D97-AF65-F5344CB8AC3E}">
        <p14:creationId xmlns:p14="http://schemas.microsoft.com/office/powerpoint/2010/main" val="21809898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3564B2-0A61-F74A-B1C7-0F6E642F6A74}"/>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A348342B-4EFD-A786-CE5B-69935AE18763}"/>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E4A38A99-CDCB-FA45-3E40-93E51211A35F}"/>
              </a:ext>
            </a:extLst>
          </p:cNvPr>
          <p:cNvSpPr>
            <a:spLocks noGrp="1"/>
          </p:cNvSpPr>
          <p:nvPr>
            <p:ph type="body" idx="1"/>
          </p:nvPr>
        </p:nvSpPr>
        <p:spPr/>
        <p:txBody>
          <a:bodyPr/>
          <a:lstStyle/>
          <a:p>
            <a:endParaRPr lang="es-CO" dirty="0"/>
          </a:p>
        </p:txBody>
      </p:sp>
      <p:sp>
        <p:nvSpPr>
          <p:cNvPr id="4" name="Marcador de número de diapositiva 3">
            <a:extLst>
              <a:ext uri="{FF2B5EF4-FFF2-40B4-BE49-F238E27FC236}">
                <a16:creationId xmlns:a16="http://schemas.microsoft.com/office/drawing/2014/main" id="{B4A56C65-0EC4-3686-12D6-102521CEF80F}"/>
              </a:ext>
            </a:extLst>
          </p:cNvPr>
          <p:cNvSpPr>
            <a:spLocks noGrp="1"/>
          </p:cNvSpPr>
          <p:nvPr>
            <p:ph type="sldNum" sz="quarter" idx="5"/>
          </p:nvPr>
        </p:nvSpPr>
        <p:spPr/>
        <p:txBody>
          <a:bodyPr/>
          <a:lstStyle/>
          <a:p>
            <a:fld id="{A24C657E-2B54-4417-944F-9E925628F4DA}" type="slidenum">
              <a:rPr lang="es-CO" smtClean="0"/>
              <a:t>14</a:t>
            </a:fld>
            <a:endParaRPr lang="es-CO"/>
          </a:p>
        </p:txBody>
      </p:sp>
    </p:spTree>
    <p:extLst>
      <p:ext uri="{BB962C8B-B14F-4D97-AF65-F5344CB8AC3E}">
        <p14:creationId xmlns:p14="http://schemas.microsoft.com/office/powerpoint/2010/main" val="32351851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A2560A-A698-87D2-5994-981FA2606A91}"/>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5280FBA2-A0A6-447A-3BDE-CA3208039394}"/>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BD360A77-39BC-9978-4E40-774CFEAB0163}"/>
              </a:ext>
            </a:extLst>
          </p:cNvPr>
          <p:cNvSpPr>
            <a:spLocks noGrp="1"/>
          </p:cNvSpPr>
          <p:nvPr>
            <p:ph type="body" idx="1"/>
          </p:nvPr>
        </p:nvSpPr>
        <p:spPr/>
        <p:txBody>
          <a:bodyPr/>
          <a:lstStyle/>
          <a:p>
            <a:endParaRPr lang="es-CO" dirty="0"/>
          </a:p>
        </p:txBody>
      </p:sp>
      <p:sp>
        <p:nvSpPr>
          <p:cNvPr id="4" name="Marcador de número de diapositiva 3">
            <a:extLst>
              <a:ext uri="{FF2B5EF4-FFF2-40B4-BE49-F238E27FC236}">
                <a16:creationId xmlns:a16="http://schemas.microsoft.com/office/drawing/2014/main" id="{CBA66550-21AC-171E-0184-CC9E23EE7B95}"/>
              </a:ext>
            </a:extLst>
          </p:cNvPr>
          <p:cNvSpPr>
            <a:spLocks noGrp="1"/>
          </p:cNvSpPr>
          <p:nvPr>
            <p:ph type="sldNum" sz="quarter" idx="5"/>
          </p:nvPr>
        </p:nvSpPr>
        <p:spPr/>
        <p:txBody>
          <a:bodyPr/>
          <a:lstStyle/>
          <a:p>
            <a:fld id="{A24C657E-2B54-4417-944F-9E925628F4DA}" type="slidenum">
              <a:rPr lang="es-CO" smtClean="0"/>
              <a:t>15</a:t>
            </a:fld>
            <a:endParaRPr lang="es-CO"/>
          </a:p>
        </p:txBody>
      </p:sp>
    </p:spTree>
    <p:extLst>
      <p:ext uri="{BB962C8B-B14F-4D97-AF65-F5344CB8AC3E}">
        <p14:creationId xmlns:p14="http://schemas.microsoft.com/office/powerpoint/2010/main" val="21219893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2B1595-FC89-39E2-5FA5-A8EB9FA53A5D}"/>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4B006398-FC53-0700-6007-F702D757BF03}"/>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2FA36082-B55D-BDB1-FD88-BBCF039C7FC0}"/>
              </a:ext>
            </a:extLst>
          </p:cNvPr>
          <p:cNvSpPr>
            <a:spLocks noGrp="1"/>
          </p:cNvSpPr>
          <p:nvPr>
            <p:ph type="body" idx="1"/>
          </p:nvPr>
        </p:nvSpPr>
        <p:spPr/>
        <p:txBody>
          <a:bodyPr/>
          <a:lstStyle/>
          <a:p>
            <a:endParaRPr lang="es-CO" dirty="0"/>
          </a:p>
        </p:txBody>
      </p:sp>
      <p:sp>
        <p:nvSpPr>
          <p:cNvPr id="4" name="Marcador de número de diapositiva 3">
            <a:extLst>
              <a:ext uri="{FF2B5EF4-FFF2-40B4-BE49-F238E27FC236}">
                <a16:creationId xmlns:a16="http://schemas.microsoft.com/office/drawing/2014/main" id="{45AF99DB-78A9-A67D-0E77-293ADE433059}"/>
              </a:ext>
            </a:extLst>
          </p:cNvPr>
          <p:cNvSpPr>
            <a:spLocks noGrp="1"/>
          </p:cNvSpPr>
          <p:nvPr>
            <p:ph type="sldNum" sz="quarter" idx="5"/>
          </p:nvPr>
        </p:nvSpPr>
        <p:spPr/>
        <p:txBody>
          <a:bodyPr/>
          <a:lstStyle/>
          <a:p>
            <a:fld id="{A24C657E-2B54-4417-944F-9E925628F4DA}" type="slidenum">
              <a:rPr lang="es-CO" smtClean="0"/>
              <a:t>16</a:t>
            </a:fld>
            <a:endParaRPr lang="es-CO"/>
          </a:p>
        </p:txBody>
      </p:sp>
    </p:spTree>
    <p:extLst>
      <p:ext uri="{BB962C8B-B14F-4D97-AF65-F5344CB8AC3E}">
        <p14:creationId xmlns:p14="http://schemas.microsoft.com/office/powerpoint/2010/main" val="18548318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6C18F3-FC98-ECD0-BCCA-CEB78C1C6A50}"/>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52534D16-451E-AFCD-52D5-D0F394675A1A}"/>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34CCA9EF-D9A7-85A7-85C9-3CFBAE39022B}"/>
              </a:ext>
            </a:extLst>
          </p:cNvPr>
          <p:cNvSpPr>
            <a:spLocks noGrp="1"/>
          </p:cNvSpPr>
          <p:nvPr>
            <p:ph type="body" idx="1"/>
          </p:nvPr>
        </p:nvSpPr>
        <p:spPr/>
        <p:txBody>
          <a:bodyPr/>
          <a:lstStyle/>
          <a:p>
            <a:endParaRPr lang="es-CO" dirty="0"/>
          </a:p>
        </p:txBody>
      </p:sp>
      <p:sp>
        <p:nvSpPr>
          <p:cNvPr id="4" name="Marcador de número de diapositiva 3">
            <a:extLst>
              <a:ext uri="{FF2B5EF4-FFF2-40B4-BE49-F238E27FC236}">
                <a16:creationId xmlns:a16="http://schemas.microsoft.com/office/drawing/2014/main" id="{BF259AA6-5436-C67A-B8AC-6027423A6A95}"/>
              </a:ext>
            </a:extLst>
          </p:cNvPr>
          <p:cNvSpPr>
            <a:spLocks noGrp="1"/>
          </p:cNvSpPr>
          <p:nvPr>
            <p:ph type="sldNum" sz="quarter" idx="5"/>
          </p:nvPr>
        </p:nvSpPr>
        <p:spPr/>
        <p:txBody>
          <a:bodyPr/>
          <a:lstStyle/>
          <a:p>
            <a:fld id="{A24C657E-2B54-4417-944F-9E925628F4DA}" type="slidenum">
              <a:rPr lang="es-CO" smtClean="0"/>
              <a:t>17</a:t>
            </a:fld>
            <a:endParaRPr lang="es-CO"/>
          </a:p>
        </p:txBody>
      </p:sp>
    </p:spTree>
    <p:extLst>
      <p:ext uri="{BB962C8B-B14F-4D97-AF65-F5344CB8AC3E}">
        <p14:creationId xmlns:p14="http://schemas.microsoft.com/office/powerpoint/2010/main" val="36228718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59789E-88B9-EF33-EE30-C6D95C459511}"/>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191856E9-C375-D76C-6C4A-CF131A92DF84}"/>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2D0C441E-8AB8-76B7-6824-C3EAB59946D6}"/>
              </a:ext>
            </a:extLst>
          </p:cNvPr>
          <p:cNvSpPr>
            <a:spLocks noGrp="1"/>
          </p:cNvSpPr>
          <p:nvPr>
            <p:ph type="body" idx="1"/>
          </p:nvPr>
        </p:nvSpPr>
        <p:spPr/>
        <p:txBody>
          <a:bodyPr/>
          <a:lstStyle/>
          <a:p>
            <a:endParaRPr lang="es-CO" dirty="0"/>
          </a:p>
        </p:txBody>
      </p:sp>
      <p:sp>
        <p:nvSpPr>
          <p:cNvPr id="4" name="Marcador de número de diapositiva 3">
            <a:extLst>
              <a:ext uri="{FF2B5EF4-FFF2-40B4-BE49-F238E27FC236}">
                <a16:creationId xmlns:a16="http://schemas.microsoft.com/office/drawing/2014/main" id="{824B601A-9C04-352D-80BF-D782E66EAAD6}"/>
              </a:ext>
            </a:extLst>
          </p:cNvPr>
          <p:cNvSpPr>
            <a:spLocks noGrp="1"/>
          </p:cNvSpPr>
          <p:nvPr>
            <p:ph type="sldNum" sz="quarter" idx="5"/>
          </p:nvPr>
        </p:nvSpPr>
        <p:spPr/>
        <p:txBody>
          <a:bodyPr/>
          <a:lstStyle/>
          <a:p>
            <a:fld id="{A24C657E-2B54-4417-944F-9E925628F4DA}" type="slidenum">
              <a:rPr lang="es-CO" smtClean="0"/>
              <a:t>18</a:t>
            </a:fld>
            <a:endParaRPr lang="es-CO"/>
          </a:p>
        </p:txBody>
      </p:sp>
    </p:spTree>
    <p:extLst>
      <p:ext uri="{BB962C8B-B14F-4D97-AF65-F5344CB8AC3E}">
        <p14:creationId xmlns:p14="http://schemas.microsoft.com/office/powerpoint/2010/main" val="72457338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C600E8-F5F6-E356-1552-901B65473980}"/>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5EFFF119-EE2B-D1FA-6F5F-B7F54D4251BD}"/>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185B4A84-E8F4-61EB-4101-166E5EF1BCF4}"/>
              </a:ext>
            </a:extLst>
          </p:cNvPr>
          <p:cNvSpPr>
            <a:spLocks noGrp="1"/>
          </p:cNvSpPr>
          <p:nvPr>
            <p:ph type="body" idx="1"/>
          </p:nvPr>
        </p:nvSpPr>
        <p:spPr/>
        <p:txBody>
          <a:bodyPr/>
          <a:lstStyle/>
          <a:p>
            <a:endParaRPr lang="es-CO" dirty="0"/>
          </a:p>
        </p:txBody>
      </p:sp>
      <p:sp>
        <p:nvSpPr>
          <p:cNvPr id="4" name="Marcador de número de diapositiva 3">
            <a:extLst>
              <a:ext uri="{FF2B5EF4-FFF2-40B4-BE49-F238E27FC236}">
                <a16:creationId xmlns:a16="http://schemas.microsoft.com/office/drawing/2014/main" id="{81D4C6DE-E6C5-132D-3B0A-756FC5460AB0}"/>
              </a:ext>
            </a:extLst>
          </p:cNvPr>
          <p:cNvSpPr>
            <a:spLocks noGrp="1"/>
          </p:cNvSpPr>
          <p:nvPr>
            <p:ph type="sldNum" sz="quarter" idx="5"/>
          </p:nvPr>
        </p:nvSpPr>
        <p:spPr/>
        <p:txBody>
          <a:bodyPr/>
          <a:lstStyle/>
          <a:p>
            <a:fld id="{A24C657E-2B54-4417-944F-9E925628F4DA}" type="slidenum">
              <a:rPr lang="es-CO" smtClean="0"/>
              <a:t>19</a:t>
            </a:fld>
            <a:endParaRPr lang="es-CO"/>
          </a:p>
        </p:txBody>
      </p:sp>
    </p:spTree>
    <p:extLst>
      <p:ext uri="{BB962C8B-B14F-4D97-AF65-F5344CB8AC3E}">
        <p14:creationId xmlns:p14="http://schemas.microsoft.com/office/powerpoint/2010/main" val="12904874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8E1F1F-D4D5-BCEC-2C85-4F0529B88CC3}"/>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B9FD25AE-0CA6-2845-5E20-C341DA7E6ED6}"/>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712F68F8-0D7D-E778-717D-84326760C62A}"/>
              </a:ext>
            </a:extLst>
          </p:cNvPr>
          <p:cNvSpPr>
            <a:spLocks noGrp="1"/>
          </p:cNvSpPr>
          <p:nvPr>
            <p:ph type="body" idx="1"/>
          </p:nvPr>
        </p:nvSpPr>
        <p:spPr/>
        <p:txBody>
          <a:bodyPr/>
          <a:lstStyle/>
          <a:p>
            <a:endParaRPr lang="es-CO" dirty="0"/>
          </a:p>
        </p:txBody>
      </p:sp>
      <p:sp>
        <p:nvSpPr>
          <p:cNvPr id="4" name="Marcador de número de diapositiva 3">
            <a:extLst>
              <a:ext uri="{FF2B5EF4-FFF2-40B4-BE49-F238E27FC236}">
                <a16:creationId xmlns:a16="http://schemas.microsoft.com/office/drawing/2014/main" id="{522DEE7E-88A9-7A87-5114-A96B9776AB2E}"/>
              </a:ext>
            </a:extLst>
          </p:cNvPr>
          <p:cNvSpPr>
            <a:spLocks noGrp="1"/>
          </p:cNvSpPr>
          <p:nvPr>
            <p:ph type="sldNum" sz="quarter" idx="5"/>
          </p:nvPr>
        </p:nvSpPr>
        <p:spPr/>
        <p:txBody>
          <a:bodyPr/>
          <a:lstStyle/>
          <a:p>
            <a:fld id="{A24C657E-2B54-4417-944F-9E925628F4DA}" type="slidenum">
              <a:rPr lang="es-CO" smtClean="0"/>
              <a:t>2</a:t>
            </a:fld>
            <a:endParaRPr lang="es-CO"/>
          </a:p>
        </p:txBody>
      </p:sp>
    </p:spTree>
    <p:extLst>
      <p:ext uri="{BB962C8B-B14F-4D97-AF65-F5344CB8AC3E}">
        <p14:creationId xmlns:p14="http://schemas.microsoft.com/office/powerpoint/2010/main" val="1399245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E7A1F8-4671-7085-BA96-98454525B176}"/>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1DC42D77-5128-0FAA-0DF9-D281DDE30BBD}"/>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98D5FFBE-BCC5-1BC8-A741-D905BDC6C930}"/>
              </a:ext>
            </a:extLst>
          </p:cNvPr>
          <p:cNvSpPr>
            <a:spLocks noGrp="1"/>
          </p:cNvSpPr>
          <p:nvPr>
            <p:ph type="body" idx="1"/>
          </p:nvPr>
        </p:nvSpPr>
        <p:spPr/>
        <p:txBody>
          <a:bodyPr/>
          <a:lstStyle/>
          <a:p>
            <a:endParaRPr lang="es-CO" dirty="0"/>
          </a:p>
        </p:txBody>
      </p:sp>
      <p:sp>
        <p:nvSpPr>
          <p:cNvPr id="4" name="Marcador de número de diapositiva 3">
            <a:extLst>
              <a:ext uri="{FF2B5EF4-FFF2-40B4-BE49-F238E27FC236}">
                <a16:creationId xmlns:a16="http://schemas.microsoft.com/office/drawing/2014/main" id="{77DE53D5-1D8C-DBA9-6102-3F1B38592F0F}"/>
              </a:ext>
            </a:extLst>
          </p:cNvPr>
          <p:cNvSpPr>
            <a:spLocks noGrp="1"/>
          </p:cNvSpPr>
          <p:nvPr>
            <p:ph type="sldNum" sz="quarter" idx="5"/>
          </p:nvPr>
        </p:nvSpPr>
        <p:spPr/>
        <p:txBody>
          <a:bodyPr/>
          <a:lstStyle/>
          <a:p>
            <a:fld id="{A24C657E-2B54-4417-944F-9E925628F4DA}" type="slidenum">
              <a:rPr lang="es-CO" smtClean="0"/>
              <a:t>20</a:t>
            </a:fld>
            <a:endParaRPr lang="es-CO"/>
          </a:p>
        </p:txBody>
      </p:sp>
    </p:spTree>
    <p:extLst>
      <p:ext uri="{BB962C8B-B14F-4D97-AF65-F5344CB8AC3E}">
        <p14:creationId xmlns:p14="http://schemas.microsoft.com/office/powerpoint/2010/main" val="19470435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84E3DB-1D53-4A06-306C-3F47E8A85B74}"/>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F7D418C3-7555-5AB1-6595-A946D4F7AB2E}"/>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5576FC0F-EC5B-ED55-7254-185EC29E509C}"/>
              </a:ext>
            </a:extLst>
          </p:cNvPr>
          <p:cNvSpPr>
            <a:spLocks noGrp="1"/>
          </p:cNvSpPr>
          <p:nvPr>
            <p:ph type="body" idx="1"/>
          </p:nvPr>
        </p:nvSpPr>
        <p:spPr/>
        <p:txBody>
          <a:bodyPr/>
          <a:lstStyle/>
          <a:p>
            <a:endParaRPr lang="es-CO" dirty="0"/>
          </a:p>
        </p:txBody>
      </p:sp>
      <p:sp>
        <p:nvSpPr>
          <p:cNvPr id="4" name="Marcador de número de diapositiva 3">
            <a:extLst>
              <a:ext uri="{FF2B5EF4-FFF2-40B4-BE49-F238E27FC236}">
                <a16:creationId xmlns:a16="http://schemas.microsoft.com/office/drawing/2014/main" id="{7D55AB0C-C26E-A481-9111-270F072BFD64}"/>
              </a:ext>
            </a:extLst>
          </p:cNvPr>
          <p:cNvSpPr>
            <a:spLocks noGrp="1"/>
          </p:cNvSpPr>
          <p:nvPr>
            <p:ph type="sldNum" sz="quarter" idx="5"/>
          </p:nvPr>
        </p:nvSpPr>
        <p:spPr/>
        <p:txBody>
          <a:bodyPr/>
          <a:lstStyle/>
          <a:p>
            <a:fld id="{A24C657E-2B54-4417-944F-9E925628F4DA}" type="slidenum">
              <a:rPr lang="es-CO" smtClean="0"/>
              <a:t>21</a:t>
            </a:fld>
            <a:endParaRPr lang="es-CO"/>
          </a:p>
        </p:txBody>
      </p:sp>
    </p:spTree>
    <p:extLst>
      <p:ext uri="{BB962C8B-B14F-4D97-AF65-F5344CB8AC3E}">
        <p14:creationId xmlns:p14="http://schemas.microsoft.com/office/powerpoint/2010/main" val="371234604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D8725D-631E-D39E-453D-2A8760A8F837}"/>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A69FFE1B-ADDA-564C-68DF-095404D8BB64}"/>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891AB4F0-3794-B561-C25E-B29DBE373A9F}"/>
              </a:ext>
            </a:extLst>
          </p:cNvPr>
          <p:cNvSpPr>
            <a:spLocks noGrp="1"/>
          </p:cNvSpPr>
          <p:nvPr>
            <p:ph type="body" idx="1"/>
          </p:nvPr>
        </p:nvSpPr>
        <p:spPr/>
        <p:txBody>
          <a:bodyPr/>
          <a:lstStyle/>
          <a:p>
            <a:endParaRPr lang="es-CO" dirty="0"/>
          </a:p>
        </p:txBody>
      </p:sp>
      <p:sp>
        <p:nvSpPr>
          <p:cNvPr id="4" name="Marcador de número de diapositiva 3">
            <a:extLst>
              <a:ext uri="{FF2B5EF4-FFF2-40B4-BE49-F238E27FC236}">
                <a16:creationId xmlns:a16="http://schemas.microsoft.com/office/drawing/2014/main" id="{03DA6095-BE72-2D65-BCE2-DCBC157EB583}"/>
              </a:ext>
            </a:extLst>
          </p:cNvPr>
          <p:cNvSpPr>
            <a:spLocks noGrp="1"/>
          </p:cNvSpPr>
          <p:nvPr>
            <p:ph type="sldNum" sz="quarter" idx="5"/>
          </p:nvPr>
        </p:nvSpPr>
        <p:spPr/>
        <p:txBody>
          <a:bodyPr/>
          <a:lstStyle/>
          <a:p>
            <a:fld id="{A24C657E-2B54-4417-944F-9E925628F4DA}" type="slidenum">
              <a:rPr lang="es-CO" smtClean="0"/>
              <a:t>22</a:t>
            </a:fld>
            <a:endParaRPr lang="es-CO"/>
          </a:p>
        </p:txBody>
      </p:sp>
    </p:spTree>
    <p:extLst>
      <p:ext uri="{BB962C8B-B14F-4D97-AF65-F5344CB8AC3E}">
        <p14:creationId xmlns:p14="http://schemas.microsoft.com/office/powerpoint/2010/main" val="1288806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1C8BC2-8A7F-E544-7492-39E9984C72C7}"/>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037C60F3-1D4E-06E6-7620-53B9BB9EDE17}"/>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3A747B54-9CA2-4F2E-3440-11D72D3FD15C}"/>
              </a:ext>
            </a:extLst>
          </p:cNvPr>
          <p:cNvSpPr>
            <a:spLocks noGrp="1"/>
          </p:cNvSpPr>
          <p:nvPr>
            <p:ph type="body" idx="1"/>
          </p:nvPr>
        </p:nvSpPr>
        <p:spPr/>
        <p:txBody>
          <a:bodyPr/>
          <a:lstStyle/>
          <a:p>
            <a:endParaRPr lang="es-CO" dirty="0"/>
          </a:p>
        </p:txBody>
      </p:sp>
      <p:sp>
        <p:nvSpPr>
          <p:cNvPr id="4" name="Marcador de número de diapositiva 3">
            <a:extLst>
              <a:ext uri="{FF2B5EF4-FFF2-40B4-BE49-F238E27FC236}">
                <a16:creationId xmlns:a16="http://schemas.microsoft.com/office/drawing/2014/main" id="{9BDE2AC9-8C66-F27E-9D3E-05D18CAF1737}"/>
              </a:ext>
            </a:extLst>
          </p:cNvPr>
          <p:cNvSpPr>
            <a:spLocks noGrp="1"/>
          </p:cNvSpPr>
          <p:nvPr>
            <p:ph type="sldNum" sz="quarter" idx="5"/>
          </p:nvPr>
        </p:nvSpPr>
        <p:spPr/>
        <p:txBody>
          <a:bodyPr/>
          <a:lstStyle/>
          <a:p>
            <a:fld id="{A24C657E-2B54-4417-944F-9E925628F4DA}" type="slidenum">
              <a:rPr lang="es-CO" smtClean="0"/>
              <a:t>23</a:t>
            </a:fld>
            <a:endParaRPr lang="es-CO"/>
          </a:p>
        </p:txBody>
      </p:sp>
    </p:spTree>
    <p:extLst>
      <p:ext uri="{BB962C8B-B14F-4D97-AF65-F5344CB8AC3E}">
        <p14:creationId xmlns:p14="http://schemas.microsoft.com/office/powerpoint/2010/main" val="25624223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094E92-BFA7-9C04-33DA-3A2008AC976C}"/>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5FC73D57-5C1F-DF7C-75ED-CD1A9538A86E}"/>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CF221A50-0073-6E8E-E9D8-6B27C4A57C91}"/>
              </a:ext>
            </a:extLst>
          </p:cNvPr>
          <p:cNvSpPr>
            <a:spLocks noGrp="1"/>
          </p:cNvSpPr>
          <p:nvPr>
            <p:ph type="body" idx="1"/>
          </p:nvPr>
        </p:nvSpPr>
        <p:spPr/>
        <p:txBody>
          <a:bodyPr/>
          <a:lstStyle/>
          <a:p>
            <a:endParaRPr lang="es-CO" dirty="0"/>
          </a:p>
        </p:txBody>
      </p:sp>
      <p:sp>
        <p:nvSpPr>
          <p:cNvPr id="4" name="Marcador de número de diapositiva 3">
            <a:extLst>
              <a:ext uri="{FF2B5EF4-FFF2-40B4-BE49-F238E27FC236}">
                <a16:creationId xmlns:a16="http://schemas.microsoft.com/office/drawing/2014/main" id="{4ED17303-7256-C612-5EF0-EC86B9D02891}"/>
              </a:ext>
            </a:extLst>
          </p:cNvPr>
          <p:cNvSpPr>
            <a:spLocks noGrp="1"/>
          </p:cNvSpPr>
          <p:nvPr>
            <p:ph type="sldNum" sz="quarter" idx="5"/>
          </p:nvPr>
        </p:nvSpPr>
        <p:spPr/>
        <p:txBody>
          <a:bodyPr/>
          <a:lstStyle/>
          <a:p>
            <a:fld id="{A24C657E-2B54-4417-944F-9E925628F4DA}" type="slidenum">
              <a:rPr lang="es-CO" smtClean="0"/>
              <a:t>24</a:t>
            </a:fld>
            <a:endParaRPr lang="es-CO"/>
          </a:p>
        </p:txBody>
      </p:sp>
    </p:spTree>
    <p:extLst>
      <p:ext uri="{BB962C8B-B14F-4D97-AF65-F5344CB8AC3E}">
        <p14:creationId xmlns:p14="http://schemas.microsoft.com/office/powerpoint/2010/main" val="373738704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5E4378-C962-68DB-BC51-742E40EB0DA0}"/>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95802A28-AB9F-ED6A-D3AC-BC4633C87865}"/>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CE1FDF16-992E-52B9-D0C0-3C31420CBDA3}"/>
              </a:ext>
            </a:extLst>
          </p:cNvPr>
          <p:cNvSpPr>
            <a:spLocks noGrp="1"/>
          </p:cNvSpPr>
          <p:nvPr>
            <p:ph type="body" idx="1"/>
          </p:nvPr>
        </p:nvSpPr>
        <p:spPr/>
        <p:txBody>
          <a:bodyPr/>
          <a:lstStyle/>
          <a:p>
            <a:endParaRPr lang="es-CO" dirty="0"/>
          </a:p>
        </p:txBody>
      </p:sp>
      <p:sp>
        <p:nvSpPr>
          <p:cNvPr id="4" name="Marcador de número de diapositiva 3">
            <a:extLst>
              <a:ext uri="{FF2B5EF4-FFF2-40B4-BE49-F238E27FC236}">
                <a16:creationId xmlns:a16="http://schemas.microsoft.com/office/drawing/2014/main" id="{E842E882-4D96-8E77-B225-294CB62B8ABD}"/>
              </a:ext>
            </a:extLst>
          </p:cNvPr>
          <p:cNvSpPr>
            <a:spLocks noGrp="1"/>
          </p:cNvSpPr>
          <p:nvPr>
            <p:ph type="sldNum" sz="quarter" idx="5"/>
          </p:nvPr>
        </p:nvSpPr>
        <p:spPr/>
        <p:txBody>
          <a:bodyPr/>
          <a:lstStyle/>
          <a:p>
            <a:fld id="{A24C657E-2B54-4417-944F-9E925628F4DA}" type="slidenum">
              <a:rPr lang="es-CO" smtClean="0"/>
              <a:t>25</a:t>
            </a:fld>
            <a:endParaRPr lang="es-CO"/>
          </a:p>
        </p:txBody>
      </p:sp>
    </p:spTree>
    <p:extLst>
      <p:ext uri="{BB962C8B-B14F-4D97-AF65-F5344CB8AC3E}">
        <p14:creationId xmlns:p14="http://schemas.microsoft.com/office/powerpoint/2010/main" val="327521705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A7654D-1DA9-D732-874A-21DD7453E81E}"/>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2354E2B8-1C4E-5C6F-B2ED-2F7D00CA0797}"/>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0D26CBAB-D7D4-EC03-01DF-A6A3E5D638B1}"/>
              </a:ext>
            </a:extLst>
          </p:cNvPr>
          <p:cNvSpPr>
            <a:spLocks noGrp="1"/>
          </p:cNvSpPr>
          <p:nvPr>
            <p:ph type="body" idx="1"/>
          </p:nvPr>
        </p:nvSpPr>
        <p:spPr/>
        <p:txBody>
          <a:bodyPr/>
          <a:lstStyle/>
          <a:p>
            <a:endParaRPr lang="es-CO" dirty="0"/>
          </a:p>
        </p:txBody>
      </p:sp>
      <p:sp>
        <p:nvSpPr>
          <p:cNvPr id="4" name="Marcador de número de diapositiva 3">
            <a:extLst>
              <a:ext uri="{FF2B5EF4-FFF2-40B4-BE49-F238E27FC236}">
                <a16:creationId xmlns:a16="http://schemas.microsoft.com/office/drawing/2014/main" id="{0F83B0FF-50B9-E390-4ED5-7F17C1E3B79C}"/>
              </a:ext>
            </a:extLst>
          </p:cNvPr>
          <p:cNvSpPr>
            <a:spLocks noGrp="1"/>
          </p:cNvSpPr>
          <p:nvPr>
            <p:ph type="sldNum" sz="quarter" idx="5"/>
          </p:nvPr>
        </p:nvSpPr>
        <p:spPr/>
        <p:txBody>
          <a:bodyPr/>
          <a:lstStyle/>
          <a:p>
            <a:fld id="{A24C657E-2B54-4417-944F-9E925628F4DA}" type="slidenum">
              <a:rPr lang="es-CO" smtClean="0"/>
              <a:t>26</a:t>
            </a:fld>
            <a:endParaRPr lang="es-CO"/>
          </a:p>
        </p:txBody>
      </p:sp>
    </p:spTree>
    <p:extLst>
      <p:ext uri="{BB962C8B-B14F-4D97-AF65-F5344CB8AC3E}">
        <p14:creationId xmlns:p14="http://schemas.microsoft.com/office/powerpoint/2010/main" val="243103669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C90FF5-3091-0CD1-F407-938EB8FAA42C}"/>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EF12FBEF-C169-C3DB-CFC1-33009FE86A88}"/>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92EC7569-2E4C-C277-4E20-9CFA6AD7A561}"/>
              </a:ext>
            </a:extLst>
          </p:cNvPr>
          <p:cNvSpPr>
            <a:spLocks noGrp="1"/>
          </p:cNvSpPr>
          <p:nvPr>
            <p:ph type="body" idx="1"/>
          </p:nvPr>
        </p:nvSpPr>
        <p:spPr/>
        <p:txBody>
          <a:bodyPr/>
          <a:lstStyle/>
          <a:p>
            <a:endParaRPr lang="es-CO" dirty="0"/>
          </a:p>
        </p:txBody>
      </p:sp>
      <p:sp>
        <p:nvSpPr>
          <p:cNvPr id="4" name="Marcador de número de diapositiva 3">
            <a:extLst>
              <a:ext uri="{FF2B5EF4-FFF2-40B4-BE49-F238E27FC236}">
                <a16:creationId xmlns:a16="http://schemas.microsoft.com/office/drawing/2014/main" id="{2600560C-B34F-3B8D-3383-B8A1D2A1E221}"/>
              </a:ext>
            </a:extLst>
          </p:cNvPr>
          <p:cNvSpPr>
            <a:spLocks noGrp="1"/>
          </p:cNvSpPr>
          <p:nvPr>
            <p:ph type="sldNum" sz="quarter" idx="5"/>
          </p:nvPr>
        </p:nvSpPr>
        <p:spPr/>
        <p:txBody>
          <a:bodyPr/>
          <a:lstStyle/>
          <a:p>
            <a:fld id="{A24C657E-2B54-4417-944F-9E925628F4DA}" type="slidenum">
              <a:rPr lang="es-CO" smtClean="0"/>
              <a:t>27</a:t>
            </a:fld>
            <a:endParaRPr lang="es-CO"/>
          </a:p>
        </p:txBody>
      </p:sp>
    </p:spTree>
    <p:extLst>
      <p:ext uri="{BB962C8B-B14F-4D97-AF65-F5344CB8AC3E}">
        <p14:creationId xmlns:p14="http://schemas.microsoft.com/office/powerpoint/2010/main" val="91668591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7E1DF2-BF01-D8BB-656D-63A718D3E765}"/>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C437F96C-8571-D457-E022-7A7AA8B9CC28}"/>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C8BAFAA5-B1DC-5471-46E0-96FC0C5AF629}"/>
              </a:ext>
            </a:extLst>
          </p:cNvPr>
          <p:cNvSpPr>
            <a:spLocks noGrp="1"/>
          </p:cNvSpPr>
          <p:nvPr>
            <p:ph type="body" idx="1"/>
          </p:nvPr>
        </p:nvSpPr>
        <p:spPr/>
        <p:txBody>
          <a:bodyPr/>
          <a:lstStyle/>
          <a:p>
            <a:endParaRPr lang="es-CO" dirty="0"/>
          </a:p>
        </p:txBody>
      </p:sp>
      <p:sp>
        <p:nvSpPr>
          <p:cNvPr id="4" name="Marcador de número de diapositiva 3">
            <a:extLst>
              <a:ext uri="{FF2B5EF4-FFF2-40B4-BE49-F238E27FC236}">
                <a16:creationId xmlns:a16="http://schemas.microsoft.com/office/drawing/2014/main" id="{B112AA06-08CA-37E4-B2D7-A7F43B42C4E3}"/>
              </a:ext>
            </a:extLst>
          </p:cNvPr>
          <p:cNvSpPr>
            <a:spLocks noGrp="1"/>
          </p:cNvSpPr>
          <p:nvPr>
            <p:ph type="sldNum" sz="quarter" idx="5"/>
          </p:nvPr>
        </p:nvSpPr>
        <p:spPr/>
        <p:txBody>
          <a:bodyPr/>
          <a:lstStyle/>
          <a:p>
            <a:fld id="{A24C657E-2B54-4417-944F-9E925628F4DA}" type="slidenum">
              <a:rPr lang="es-CO" smtClean="0"/>
              <a:t>28</a:t>
            </a:fld>
            <a:endParaRPr lang="es-CO"/>
          </a:p>
        </p:txBody>
      </p:sp>
    </p:spTree>
    <p:extLst>
      <p:ext uri="{BB962C8B-B14F-4D97-AF65-F5344CB8AC3E}">
        <p14:creationId xmlns:p14="http://schemas.microsoft.com/office/powerpoint/2010/main" val="155730246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98006F-5F52-6C0F-F872-59F34104B928}"/>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5D63554D-1B1F-C443-4530-D0E467BDB1B9}"/>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EBC0DA61-D304-A28F-FF08-D7F15AC6E7B7}"/>
              </a:ext>
            </a:extLst>
          </p:cNvPr>
          <p:cNvSpPr>
            <a:spLocks noGrp="1"/>
          </p:cNvSpPr>
          <p:nvPr>
            <p:ph type="body" idx="1"/>
          </p:nvPr>
        </p:nvSpPr>
        <p:spPr/>
        <p:txBody>
          <a:bodyPr/>
          <a:lstStyle/>
          <a:p>
            <a:endParaRPr lang="es-CO" dirty="0"/>
          </a:p>
        </p:txBody>
      </p:sp>
      <p:sp>
        <p:nvSpPr>
          <p:cNvPr id="4" name="Marcador de número de diapositiva 3">
            <a:extLst>
              <a:ext uri="{FF2B5EF4-FFF2-40B4-BE49-F238E27FC236}">
                <a16:creationId xmlns:a16="http://schemas.microsoft.com/office/drawing/2014/main" id="{39A53ACC-B822-D620-5CA7-77AC3F9B068C}"/>
              </a:ext>
            </a:extLst>
          </p:cNvPr>
          <p:cNvSpPr>
            <a:spLocks noGrp="1"/>
          </p:cNvSpPr>
          <p:nvPr>
            <p:ph type="sldNum" sz="quarter" idx="5"/>
          </p:nvPr>
        </p:nvSpPr>
        <p:spPr/>
        <p:txBody>
          <a:bodyPr/>
          <a:lstStyle/>
          <a:p>
            <a:fld id="{A24C657E-2B54-4417-944F-9E925628F4DA}" type="slidenum">
              <a:rPr lang="es-CO" smtClean="0"/>
              <a:t>29</a:t>
            </a:fld>
            <a:endParaRPr lang="es-CO"/>
          </a:p>
        </p:txBody>
      </p:sp>
    </p:spTree>
    <p:extLst>
      <p:ext uri="{BB962C8B-B14F-4D97-AF65-F5344CB8AC3E}">
        <p14:creationId xmlns:p14="http://schemas.microsoft.com/office/powerpoint/2010/main" val="21005026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EE500E-F088-FA70-9B30-5F109A788C44}"/>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E44416EF-746A-F8F2-5430-602FE7BF5EB2}"/>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08D178ED-2F8C-0C4E-959F-48CA1D26E867}"/>
              </a:ext>
            </a:extLst>
          </p:cNvPr>
          <p:cNvSpPr>
            <a:spLocks noGrp="1"/>
          </p:cNvSpPr>
          <p:nvPr>
            <p:ph type="body" idx="1"/>
          </p:nvPr>
        </p:nvSpPr>
        <p:spPr/>
        <p:txBody>
          <a:bodyPr/>
          <a:lstStyle/>
          <a:p>
            <a:endParaRPr lang="es-CO" dirty="0"/>
          </a:p>
        </p:txBody>
      </p:sp>
      <p:sp>
        <p:nvSpPr>
          <p:cNvPr id="4" name="Marcador de número de diapositiva 3">
            <a:extLst>
              <a:ext uri="{FF2B5EF4-FFF2-40B4-BE49-F238E27FC236}">
                <a16:creationId xmlns:a16="http://schemas.microsoft.com/office/drawing/2014/main" id="{6DA8F6B5-9167-0C68-8BB8-55D59DA71887}"/>
              </a:ext>
            </a:extLst>
          </p:cNvPr>
          <p:cNvSpPr>
            <a:spLocks noGrp="1"/>
          </p:cNvSpPr>
          <p:nvPr>
            <p:ph type="sldNum" sz="quarter" idx="5"/>
          </p:nvPr>
        </p:nvSpPr>
        <p:spPr/>
        <p:txBody>
          <a:bodyPr/>
          <a:lstStyle/>
          <a:p>
            <a:fld id="{A24C657E-2B54-4417-944F-9E925628F4DA}" type="slidenum">
              <a:rPr lang="es-CO" smtClean="0"/>
              <a:t>3</a:t>
            </a:fld>
            <a:endParaRPr lang="es-CO"/>
          </a:p>
        </p:txBody>
      </p:sp>
    </p:spTree>
    <p:extLst>
      <p:ext uri="{BB962C8B-B14F-4D97-AF65-F5344CB8AC3E}">
        <p14:creationId xmlns:p14="http://schemas.microsoft.com/office/powerpoint/2010/main" val="319198928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8BE6B2-9F31-B63C-3FDA-534B12787612}"/>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F17E7AC8-D987-DB3C-09E6-D4C4EC345B1D}"/>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6B655E61-9E98-6CC1-B424-633A8D75F3B5}"/>
              </a:ext>
            </a:extLst>
          </p:cNvPr>
          <p:cNvSpPr>
            <a:spLocks noGrp="1"/>
          </p:cNvSpPr>
          <p:nvPr>
            <p:ph type="body" idx="1"/>
          </p:nvPr>
        </p:nvSpPr>
        <p:spPr/>
        <p:txBody>
          <a:bodyPr/>
          <a:lstStyle/>
          <a:p>
            <a:endParaRPr lang="es-CO" dirty="0"/>
          </a:p>
        </p:txBody>
      </p:sp>
      <p:sp>
        <p:nvSpPr>
          <p:cNvPr id="4" name="Marcador de número de diapositiva 3">
            <a:extLst>
              <a:ext uri="{FF2B5EF4-FFF2-40B4-BE49-F238E27FC236}">
                <a16:creationId xmlns:a16="http://schemas.microsoft.com/office/drawing/2014/main" id="{0B1F0508-7711-49A5-6675-C645B30FEC13}"/>
              </a:ext>
            </a:extLst>
          </p:cNvPr>
          <p:cNvSpPr>
            <a:spLocks noGrp="1"/>
          </p:cNvSpPr>
          <p:nvPr>
            <p:ph type="sldNum" sz="quarter" idx="5"/>
          </p:nvPr>
        </p:nvSpPr>
        <p:spPr/>
        <p:txBody>
          <a:bodyPr/>
          <a:lstStyle/>
          <a:p>
            <a:fld id="{A24C657E-2B54-4417-944F-9E925628F4DA}" type="slidenum">
              <a:rPr lang="es-CO" smtClean="0"/>
              <a:t>30</a:t>
            </a:fld>
            <a:endParaRPr lang="es-CO"/>
          </a:p>
        </p:txBody>
      </p:sp>
    </p:spTree>
    <p:extLst>
      <p:ext uri="{BB962C8B-B14F-4D97-AF65-F5344CB8AC3E}">
        <p14:creationId xmlns:p14="http://schemas.microsoft.com/office/powerpoint/2010/main" val="232065744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D828F8-4B05-2C96-57EB-C57878744B80}"/>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E00FC703-BE6B-E880-3DC8-51C50C449FB8}"/>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431F17C1-34FE-9CA8-3486-DB7234E62741}"/>
              </a:ext>
            </a:extLst>
          </p:cNvPr>
          <p:cNvSpPr>
            <a:spLocks noGrp="1"/>
          </p:cNvSpPr>
          <p:nvPr>
            <p:ph type="body" idx="1"/>
          </p:nvPr>
        </p:nvSpPr>
        <p:spPr/>
        <p:txBody>
          <a:bodyPr/>
          <a:lstStyle/>
          <a:p>
            <a:endParaRPr lang="es-CO" dirty="0"/>
          </a:p>
        </p:txBody>
      </p:sp>
      <p:sp>
        <p:nvSpPr>
          <p:cNvPr id="4" name="Marcador de número de diapositiva 3">
            <a:extLst>
              <a:ext uri="{FF2B5EF4-FFF2-40B4-BE49-F238E27FC236}">
                <a16:creationId xmlns:a16="http://schemas.microsoft.com/office/drawing/2014/main" id="{E0093A5F-2CB9-AAAF-5201-0AA02D81C64D}"/>
              </a:ext>
            </a:extLst>
          </p:cNvPr>
          <p:cNvSpPr>
            <a:spLocks noGrp="1"/>
          </p:cNvSpPr>
          <p:nvPr>
            <p:ph type="sldNum" sz="quarter" idx="5"/>
          </p:nvPr>
        </p:nvSpPr>
        <p:spPr/>
        <p:txBody>
          <a:bodyPr/>
          <a:lstStyle/>
          <a:p>
            <a:fld id="{A24C657E-2B54-4417-944F-9E925628F4DA}" type="slidenum">
              <a:rPr lang="es-CO" smtClean="0"/>
              <a:t>31</a:t>
            </a:fld>
            <a:endParaRPr lang="es-CO"/>
          </a:p>
        </p:txBody>
      </p:sp>
    </p:spTree>
    <p:extLst>
      <p:ext uri="{BB962C8B-B14F-4D97-AF65-F5344CB8AC3E}">
        <p14:creationId xmlns:p14="http://schemas.microsoft.com/office/powerpoint/2010/main" val="421800703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65E818-001D-8E18-1F5B-DADD46948F4A}"/>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3DE82939-C9AE-EE58-A1B1-072BD590B16D}"/>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9B18D09E-1E90-64FD-8F3D-77D3D19D612F}"/>
              </a:ext>
            </a:extLst>
          </p:cNvPr>
          <p:cNvSpPr>
            <a:spLocks noGrp="1"/>
          </p:cNvSpPr>
          <p:nvPr>
            <p:ph type="body" idx="1"/>
          </p:nvPr>
        </p:nvSpPr>
        <p:spPr/>
        <p:txBody>
          <a:bodyPr/>
          <a:lstStyle/>
          <a:p>
            <a:endParaRPr lang="es-CO" dirty="0"/>
          </a:p>
        </p:txBody>
      </p:sp>
      <p:sp>
        <p:nvSpPr>
          <p:cNvPr id="4" name="Marcador de número de diapositiva 3">
            <a:extLst>
              <a:ext uri="{FF2B5EF4-FFF2-40B4-BE49-F238E27FC236}">
                <a16:creationId xmlns:a16="http://schemas.microsoft.com/office/drawing/2014/main" id="{C286A5CA-0DA6-0065-B486-03FF825757EC}"/>
              </a:ext>
            </a:extLst>
          </p:cNvPr>
          <p:cNvSpPr>
            <a:spLocks noGrp="1"/>
          </p:cNvSpPr>
          <p:nvPr>
            <p:ph type="sldNum" sz="quarter" idx="5"/>
          </p:nvPr>
        </p:nvSpPr>
        <p:spPr/>
        <p:txBody>
          <a:bodyPr/>
          <a:lstStyle/>
          <a:p>
            <a:fld id="{A24C657E-2B54-4417-944F-9E925628F4DA}" type="slidenum">
              <a:rPr lang="es-CO" smtClean="0"/>
              <a:t>32</a:t>
            </a:fld>
            <a:endParaRPr lang="es-CO"/>
          </a:p>
        </p:txBody>
      </p:sp>
    </p:spTree>
    <p:extLst>
      <p:ext uri="{BB962C8B-B14F-4D97-AF65-F5344CB8AC3E}">
        <p14:creationId xmlns:p14="http://schemas.microsoft.com/office/powerpoint/2010/main" val="300177346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A45990-3054-6BB7-2C60-30C97D9DF503}"/>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78D3432C-7FE5-A0C5-BF25-4C0D459E369F}"/>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F199E9C8-E5BA-E2CB-3A6D-D00543D39556}"/>
              </a:ext>
            </a:extLst>
          </p:cNvPr>
          <p:cNvSpPr>
            <a:spLocks noGrp="1"/>
          </p:cNvSpPr>
          <p:nvPr>
            <p:ph type="body" idx="1"/>
          </p:nvPr>
        </p:nvSpPr>
        <p:spPr/>
        <p:txBody>
          <a:bodyPr/>
          <a:lstStyle/>
          <a:p>
            <a:endParaRPr lang="es-CO" dirty="0"/>
          </a:p>
        </p:txBody>
      </p:sp>
      <p:sp>
        <p:nvSpPr>
          <p:cNvPr id="4" name="Marcador de número de diapositiva 3">
            <a:extLst>
              <a:ext uri="{FF2B5EF4-FFF2-40B4-BE49-F238E27FC236}">
                <a16:creationId xmlns:a16="http://schemas.microsoft.com/office/drawing/2014/main" id="{33D290D0-DF61-85C3-B3D0-85B6887D0FC2}"/>
              </a:ext>
            </a:extLst>
          </p:cNvPr>
          <p:cNvSpPr>
            <a:spLocks noGrp="1"/>
          </p:cNvSpPr>
          <p:nvPr>
            <p:ph type="sldNum" sz="quarter" idx="5"/>
          </p:nvPr>
        </p:nvSpPr>
        <p:spPr/>
        <p:txBody>
          <a:bodyPr/>
          <a:lstStyle/>
          <a:p>
            <a:fld id="{A24C657E-2B54-4417-944F-9E925628F4DA}" type="slidenum">
              <a:rPr lang="es-CO" smtClean="0"/>
              <a:t>33</a:t>
            </a:fld>
            <a:endParaRPr lang="es-CO"/>
          </a:p>
        </p:txBody>
      </p:sp>
    </p:spTree>
    <p:extLst>
      <p:ext uri="{BB962C8B-B14F-4D97-AF65-F5344CB8AC3E}">
        <p14:creationId xmlns:p14="http://schemas.microsoft.com/office/powerpoint/2010/main" val="98290132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1889C9-0D0A-CA5C-DB2F-0C881E9A20ED}"/>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2C3A7FF0-E602-BDEB-5210-B4FD9BE1913F}"/>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6905072E-DFB1-6D0E-F828-28AEA3573E79}"/>
              </a:ext>
            </a:extLst>
          </p:cNvPr>
          <p:cNvSpPr>
            <a:spLocks noGrp="1"/>
          </p:cNvSpPr>
          <p:nvPr>
            <p:ph type="body" idx="1"/>
          </p:nvPr>
        </p:nvSpPr>
        <p:spPr/>
        <p:txBody>
          <a:bodyPr/>
          <a:lstStyle/>
          <a:p>
            <a:endParaRPr lang="es-CO" dirty="0"/>
          </a:p>
        </p:txBody>
      </p:sp>
      <p:sp>
        <p:nvSpPr>
          <p:cNvPr id="4" name="Marcador de número de diapositiva 3">
            <a:extLst>
              <a:ext uri="{FF2B5EF4-FFF2-40B4-BE49-F238E27FC236}">
                <a16:creationId xmlns:a16="http://schemas.microsoft.com/office/drawing/2014/main" id="{6DF15FAC-5FB9-FFC7-AAF1-9B18378EC9CC}"/>
              </a:ext>
            </a:extLst>
          </p:cNvPr>
          <p:cNvSpPr>
            <a:spLocks noGrp="1"/>
          </p:cNvSpPr>
          <p:nvPr>
            <p:ph type="sldNum" sz="quarter" idx="5"/>
          </p:nvPr>
        </p:nvSpPr>
        <p:spPr/>
        <p:txBody>
          <a:bodyPr/>
          <a:lstStyle/>
          <a:p>
            <a:fld id="{A24C657E-2B54-4417-944F-9E925628F4DA}" type="slidenum">
              <a:rPr lang="es-CO" smtClean="0"/>
              <a:t>34</a:t>
            </a:fld>
            <a:endParaRPr lang="es-CO"/>
          </a:p>
        </p:txBody>
      </p:sp>
    </p:spTree>
    <p:extLst>
      <p:ext uri="{BB962C8B-B14F-4D97-AF65-F5344CB8AC3E}">
        <p14:creationId xmlns:p14="http://schemas.microsoft.com/office/powerpoint/2010/main" val="103520426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CB6206-1BAA-ECEB-854A-1A493A3FA570}"/>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44AC0419-AA5A-B8BD-F131-DA1B172F6B35}"/>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6342D306-7AC0-3CBA-58F8-2406C5E76DA4}"/>
              </a:ext>
            </a:extLst>
          </p:cNvPr>
          <p:cNvSpPr>
            <a:spLocks noGrp="1"/>
          </p:cNvSpPr>
          <p:nvPr>
            <p:ph type="body" idx="1"/>
          </p:nvPr>
        </p:nvSpPr>
        <p:spPr/>
        <p:txBody>
          <a:bodyPr/>
          <a:lstStyle/>
          <a:p>
            <a:endParaRPr lang="es-CO" dirty="0"/>
          </a:p>
        </p:txBody>
      </p:sp>
      <p:sp>
        <p:nvSpPr>
          <p:cNvPr id="4" name="Marcador de número de diapositiva 3">
            <a:extLst>
              <a:ext uri="{FF2B5EF4-FFF2-40B4-BE49-F238E27FC236}">
                <a16:creationId xmlns:a16="http://schemas.microsoft.com/office/drawing/2014/main" id="{A8DB411A-2A7D-BFC3-D1A3-3971FB3BEBA6}"/>
              </a:ext>
            </a:extLst>
          </p:cNvPr>
          <p:cNvSpPr>
            <a:spLocks noGrp="1"/>
          </p:cNvSpPr>
          <p:nvPr>
            <p:ph type="sldNum" sz="quarter" idx="5"/>
          </p:nvPr>
        </p:nvSpPr>
        <p:spPr/>
        <p:txBody>
          <a:bodyPr/>
          <a:lstStyle/>
          <a:p>
            <a:fld id="{A24C657E-2B54-4417-944F-9E925628F4DA}" type="slidenum">
              <a:rPr lang="es-CO" smtClean="0"/>
              <a:t>35</a:t>
            </a:fld>
            <a:endParaRPr lang="es-CO"/>
          </a:p>
        </p:txBody>
      </p:sp>
    </p:spTree>
    <p:extLst>
      <p:ext uri="{BB962C8B-B14F-4D97-AF65-F5344CB8AC3E}">
        <p14:creationId xmlns:p14="http://schemas.microsoft.com/office/powerpoint/2010/main" val="58572577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4C2979-48E3-1D9C-D670-09EFF639E504}"/>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B87E5903-B01F-5846-ADD6-5AC9C8E801CD}"/>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56A5C2AA-E74C-14B3-637E-A99CF5CF7405}"/>
              </a:ext>
            </a:extLst>
          </p:cNvPr>
          <p:cNvSpPr>
            <a:spLocks noGrp="1"/>
          </p:cNvSpPr>
          <p:nvPr>
            <p:ph type="body" idx="1"/>
          </p:nvPr>
        </p:nvSpPr>
        <p:spPr/>
        <p:txBody>
          <a:bodyPr/>
          <a:lstStyle/>
          <a:p>
            <a:endParaRPr lang="es-CO" dirty="0"/>
          </a:p>
        </p:txBody>
      </p:sp>
      <p:sp>
        <p:nvSpPr>
          <p:cNvPr id="4" name="Marcador de número de diapositiva 3">
            <a:extLst>
              <a:ext uri="{FF2B5EF4-FFF2-40B4-BE49-F238E27FC236}">
                <a16:creationId xmlns:a16="http://schemas.microsoft.com/office/drawing/2014/main" id="{7A90BD21-0E8E-2025-AB42-E7EBB9BF02B7}"/>
              </a:ext>
            </a:extLst>
          </p:cNvPr>
          <p:cNvSpPr>
            <a:spLocks noGrp="1"/>
          </p:cNvSpPr>
          <p:nvPr>
            <p:ph type="sldNum" sz="quarter" idx="5"/>
          </p:nvPr>
        </p:nvSpPr>
        <p:spPr/>
        <p:txBody>
          <a:bodyPr/>
          <a:lstStyle/>
          <a:p>
            <a:fld id="{A24C657E-2B54-4417-944F-9E925628F4DA}" type="slidenum">
              <a:rPr lang="es-CO" smtClean="0"/>
              <a:t>36</a:t>
            </a:fld>
            <a:endParaRPr lang="es-CO"/>
          </a:p>
        </p:txBody>
      </p:sp>
    </p:spTree>
    <p:extLst>
      <p:ext uri="{BB962C8B-B14F-4D97-AF65-F5344CB8AC3E}">
        <p14:creationId xmlns:p14="http://schemas.microsoft.com/office/powerpoint/2010/main" val="86491349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B06BFE-C946-5F54-DF6A-A7444750F60D}"/>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9E682A38-E223-DC4C-A193-337B96159320}"/>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A90C4BD8-E96C-2872-58F3-53195B235480}"/>
              </a:ext>
            </a:extLst>
          </p:cNvPr>
          <p:cNvSpPr>
            <a:spLocks noGrp="1"/>
          </p:cNvSpPr>
          <p:nvPr>
            <p:ph type="body" idx="1"/>
          </p:nvPr>
        </p:nvSpPr>
        <p:spPr/>
        <p:txBody>
          <a:bodyPr/>
          <a:lstStyle/>
          <a:p>
            <a:endParaRPr lang="es-CO" dirty="0"/>
          </a:p>
        </p:txBody>
      </p:sp>
      <p:sp>
        <p:nvSpPr>
          <p:cNvPr id="4" name="Marcador de número de diapositiva 3">
            <a:extLst>
              <a:ext uri="{FF2B5EF4-FFF2-40B4-BE49-F238E27FC236}">
                <a16:creationId xmlns:a16="http://schemas.microsoft.com/office/drawing/2014/main" id="{550125F0-8389-F7E8-034E-A22BC7A2528A}"/>
              </a:ext>
            </a:extLst>
          </p:cNvPr>
          <p:cNvSpPr>
            <a:spLocks noGrp="1"/>
          </p:cNvSpPr>
          <p:nvPr>
            <p:ph type="sldNum" sz="quarter" idx="5"/>
          </p:nvPr>
        </p:nvSpPr>
        <p:spPr/>
        <p:txBody>
          <a:bodyPr/>
          <a:lstStyle/>
          <a:p>
            <a:fld id="{A24C657E-2B54-4417-944F-9E925628F4DA}" type="slidenum">
              <a:rPr lang="es-CO" smtClean="0"/>
              <a:t>37</a:t>
            </a:fld>
            <a:endParaRPr lang="es-CO"/>
          </a:p>
        </p:txBody>
      </p:sp>
    </p:spTree>
    <p:extLst>
      <p:ext uri="{BB962C8B-B14F-4D97-AF65-F5344CB8AC3E}">
        <p14:creationId xmlns:p14="http://schemas.microsoft.com/office/powerpoint/2010/main" val="81976276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663C99-0A1A-8323-88CC-FA540A9D507C}"/>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8E24A2EB-4AD6-AB0E-AEA5-5B26B6C22387}"/>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3200EB27-13E9-AB62-2F49-DAB1E01F3A94}"/>
              </a:ext>
            </a:extLst>
          </p:cNvPr>
          <p:cNvSpPr>
            <a:spLocks noGrp="1"/>
          </p:cNvSpPr>
          <p:nvPr>
            <p:ph type="body" idx="1"/>
          </p:nvPr>
        </p:nvSpPr>
        <p:spPr/>
        <p:txBody>
          <a:bodyPr/>
          <a:lstStyle/>
          <a:p>
            <a:endParaRPr lang="es-CO" dirty="0"/>
          </a:p>
        </p:txBody>
      </p:sp>
      <p:sp>
        <p:nvSpPr>
          <p:cNvPr id="4" name="Marcador de número de diapositiva 3">
            <a:extLst>
              <a:ext uri="{FF2B5EF4-FFF2-40B4-BE49-F238E27FC236}">
                <a16:creationId xmlns:a16="http://schemas.microsoft.com/office/drawing/2014/main" id="{7048B828-B252-D2A0-3D86-D45DAD98AAE2}"/>
              </a:ext>
            </a:extLst>
          </p:cNvPr>
          <p:cNvSpPr>
            <a:spLocks noGrp="1"/>
          </p:cNvSpPr>
          <p:nvPr>
            <p:ph type="sldNum" sz="quarter" idx="5"/>
          </p:nvPr>
        </p:nvSpPr>
        <p:spPr/>
        <p:txBody>
          <a:bodyPr/>
          <a:lstStyle/>
          <a:p>
            <a:fld id="{A24C657E-2B54-4417-944F-9E925628F4DA}" type="slidenum">
              <a:rPr lang="es-CO" smtClean="0"/>
              <a:t>38</a:t>
            </a:fld>
            <a:endParaRPr lang="es-CO"/>
          </a:p>
        </p:txBody>
      </p:sp>
    </p:spTree>
    <p:extLst>
      <p:ext uri="{BB962C8B-B14F-4D97-AF65-F5344CB8AC3E}">
        <p14:creationId xmlns:p14="http://schemas.microsoft.com/office/powerpoint/2010/main" val="67090122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37A4DF-8BAD-55B5-BD2A-BB08EA6EBD7D}"/>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6A2ADF8D-E5FC-A6C3-E029-A593A9546198}"/>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AB5EAF28-D330-9751-49ED-DEE094AEA3F0}"/>
              </a:ext>
            </a:extLst>
          </p:cNvPr>
          <p:cNvSpPr>
            <a:spLocks noGrp="1"/>
          </p:cNvSpPr>
          <p:nvPr>
            <p:ph type="body" idx="1"/>
          </p:nvPr>
        </p:nvSpPr>
        <p:spPr/>
        <p:txBody>
          <a:bodyPr/>
          <a:lstStyle/>
          <a:p>
            <a:endParaRPr lang="es-CO" dirty="0"/>
          </a:p>
        </p:txBody>
      </p:sp>
      <p:sp>
        <p:nvSpPr>
          <p:cNvPr id="4" name="Marcador de número de diapositiva 3">
            <a:extLst>
              <a:ext uri="{FF2B5EF4-FFF2-40B4-BE49-F238E27FC236}">
                <a16:creationId xmlns:a16="http://schemas.microsoft.com/office/drawing/2014/main" id="{8D0116F8-9385-DD83-C7DC-184E9198F856}"/>
              </a:ext>
            </a:extLst>
          </p:cNvPr>
          <p:cNvSpPr>
            <a:spLocks noGrp="1"/>
          </p:cNvSpPr>
          <p:nvPr>
            <p:ph type="sldNum" sz="quarter" idx="5"/>
          </p:nvPr>
        </p:nvSpPr>
        <p:spPr/>
        <p:txBody>
          <a:bodyPr/>
          <a:lstStyle/>
          <a:p>
            <a:fld id="{A24C657E-2B54-4417-944F-9E925628F4DA}" type="slidenum">
              <a:rPr lang="es-CO" smtClean="0"/>
              <a:t>39</a:t>
            </a:fld>
            <a:endParaRPr lang="es-CO"/>
          </a:p>
        </p:txBody>
      </p:sp>
    </p:spTree>
    <p:extLst>
      <p:ext uri="{BB962C8B-B14F-4D97-AF65-F5344CB8AC3E}">
        <p14:creationId xmlns:p14="http://schemas.microsoft.com/office/powerpoint/2010/main" val="12979508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7B5528-0454-A426-11EA-290223B48206}"/>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FB3E5A88-9173-65B1-9BC8-1E991274D522}"/>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F7F670CB-50B3-B779-AEBE-A6664A3630AC}"/>
              </a:ext>
            </a:extLst>
          </p:cNvPr>
          <p:cNvSpPr>
            <a:spLocks noGrp="1"/>
          </p:cNvSpPr>
          <p:nvPr>
            <p:ph type="body" idx="1"/>
          </p:nvPr>
        </p:nvSpPr>
        <p:spPr/>
        <p:txBody>
          <a:bodyPr/>
          <a:lstStyle/>
          <a:p>
            <a:endParaRPr lang="es-CO" dirty="0"/>
          </a:p>
        </p:txBody>
      </p:sp>
      <p:sp>
        <p:nvSpPr>
          <p:cNvPr id="4" name="Marcador de número de diapositiva 3">
            <a:extLst>
              <a:ext uri="{FF2B5EF4-FFF2-40B4-BE49-F238E27FC236}">
                <a16:creationId xmlns:a16="http://schemas.microsoft.com/office/drawing/2014/main" id="{69D5DF10-1199-77B6-91D4-156873F1FDD4}"/>
              </a:ext>
            </a:extLst>
          </p:cNvPr>
          <p:cNvSpPr>
            <a:spLocks noGrp="1"/>
          </p:cNvSpPr>
          <p:nvPr>
            <p:ph type="sldNum" sz="quarter" idx="5"/>
          </p:nvPr>
        </p:nvSpPr>
        <p:spPr/>
        <p:txBody>
          <a:bodyPr/>
          <a:lstStyle/>
          <a:p>
            <a:fld id="{A24C657E-2B54-4417-944F-9E925628F4DA}" type="slidenum">
              <a:rPr lang="es-CO" smtClean="0"/>
              <a:t>4</a:t>
            </a:fld>
            <a:endParaRPr lang="es-CO"/>
          </a:p>
        </p:txBody>
      </p:sp>
    </p:spTree>
    <p:extLst>
      <p:ext uri="{BB962C8B-B14F-4D97-AF65-F5344CB8AC3E}">
        <p14:creationId xmlns:p14="http://schemas.microsoft.com/office/powerpoint/2010/main" val="168522201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B0B7C1-263B-4737-D7F9-051C440AFF0F}"/>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F415B7F2-6646-A9D1-42CA-B2655992EC24}"/>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A96917F8-A7C7-266D-222F-217B5741F9E0}"/>
              </a:ext>
            </a:extLst>
          </p:cNvPr>
          <p:cNvSpPr>
            <a:spLocks noGrp="1"/>
          </p:cNvSpPr>
          <p:nvPr>
            <p:ph type="body" idx="1"/>
          </p:nvPr>
        </p:nvSpPr>
        <p:spPr/>
        <p:txBody>
          <a:bodyPr/>
          <a:lstStyle/>
          <a:p>
            <a:endParaRPr lang="es-CO" dirty="0"/>
          </a:p>
        </p:txBody>
      </p:sp>
      <p:sp>
        <p:nvSpPr>
          <p:cNvPr id="4" name="Marcador de número de diapositiva 3">
            <a:extLst>
              <a:ext uri="{FF2B5EF4-FFF2-40B4-BE49-F238E27FC236}">
                <a16:creationId xmlns:a16="http://schemas.microsoft.com/office/drawing/2014/main" id="{211B3B57-6D75-1D59-69CE-3E5413B40CB1}"/>
              </a:ext>
            </a:extLst>
          </p:cNvPr>
          <p:cNvSpPr>
            <a:spLocks noGrp="1"/>
          </p:cNvSpPr>
          <p:nvPr>
            <p:ph type="sldNum" sz="quarter" idx="5"/>
          </p:nvPr>
        </p:nvSpPr>
        <p:spPr/>
        <p:txBody>
          <a:bodyPr/>
          <a:lstStyle/>
          <a:p>
            <a:fld id="{A24C657E-2B54-4417-944F-9E925628F4DA}" type="slidenum">
              <a:rPr lang="es-CO" smtClean="0"/>
              <a:t>40</a:t>
            </a:fld>
            <a:endParaRPr lang="es-CO"/>
          </a:p>
        </p:txBody>
      </p:sp>
    </p:spTree>
    <p:extLst>
      <p:ext uri="{BB962C8B-B14F-4D97-AF65-F5344CB8AC3E}">
        <p14:creationId xmlns:p14="http://schemas.microsoft.com/office/powerpoint/2010/main" val="360971818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21BCC8-A65D-8AC7-92D2-B9DC0E039E19}"/>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2A9A160B-E597-2030-0D49-DAC044A85A47}"/>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CAEE80BA-1DE2-CADA-CED5-3EA362DBB6F4}"/>
              </a:ext>
            </a:extLst>
          </p:cNvPr>
          <p:cNvSpPr>
            <a:spLocks noGrp="1"/>
          </p:cNvSpPr>
          <p:nvPr>
            <p:ph type="body" idx="1"/>
          </p:nvPr>
        </p:nvSpPr>
        <p:spPr/>
        <p:txBody>
          <a:bodyPr/>
          <a:lstStyle/>
          <a:p>
            <a:endParaRPr lang="es-CO" dirty="0"/>
          </a:p>
        </p:txBody>
      </p:sp>
      <p:sp>
        <p:nvSpPr>
          <p:cNvPr id="4" name="Marcador de número de diapositiva 3">
            <a:extLst>
              <a:ext uri="{FF2B5EF4-FFF2-40B4-BE49-F238E27FC236}">
                <a16:creationId xmlns:a16="http://schemas.microsoft.com/office/drawing/2014/main" id="{06A3EA74-6C1E-C410-2BA8-6BF8DF4DF787}"/>
              </a:ext>
            </a:extLst>
          </p:cNvPr>
          <p:cNvSpPr>
            <a:spLocks noGrp="1"/>
          </p:cNvSpPr>
          <p:nvPr>
            <p:ph type="sldNum" sz="quarter" idx="5"/>
          </p:nvPr>
        </p:nvSpPr>
        <p:spPr/>
        <p:txBody>
          <a:bodyPr/>
          <a:lstStyle/>
          <a:p>
            <a:fld id="{A24C657E-2B54-4417-944F-9E925628F4DA}" type="slidenum">
              <a:rPr lang="es-CO" smtClean="0"/>
              <a:t>41</a:t>
            </a:fld>
            <a:endParaRPr lang="es-CO"/>
          </a:p>
        </p:txBody>
      </p:sp>
    </p:spTree>
    <p:extLst>
      <p:ext uri="{BB962C8B-B14F-4D97-AF65-F5344CB8AC3E}">
        <p14:creationId xmlns:p14="http://schemas.microsoft.com/office/powerpoint/2010/main" val="14481384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C9409B-D883-30DF-C3DB-58569CC7A321}"/>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369FE73C-E098-EBAF-582D-06322FCABBC4}"/>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BCA8789A-817D-5E72-96C6-5857532C124B}"/>
              </a:ext>
            </a:extLst>
          </p:cNvPr>
          <p:cNvSpPr>
            <a:spLocks noGrp="1"/>
          </p:cNvSpPr>
          <p:nvPr>
            <p:ph type="body" idx="1"/>
          </p:nvPr>
        </p:nvSpPr>
        <p:spPr/>
        <p:txBody>
          <a:bodyPr/>
          <a:lstStyle/>
          <a:p>
            <a:endParaRPr lang="es-CO" dirty="0"/>
          </a:p>
        </p:txBody>
      </p:sp>
      <p:sp>
        <p:nvSpPr>
          <p:cNvPr id="4" name="Marcador de número de diapositiva 3">
            <a:extLst>
              <a:ext uri="{FF2B5EF4-FFF2-40B4-BE49-F238E27FC236}">
                <a16:creationId xmlns:a16="http://schemas.microsoft.com/office/drawing/2014/main" id="{601C4E25-7A78-F152-F198-43D2F8C8311F}"/>
              </a:ext>
            </a:extLst>
          </p:cNvPr>
          <p:cNvSpPr>
            <a:spLocks noGrp="1"/>
          </p:cNvSpPr>
          <p:nvPr>
            <p:ph type="sldNum" sz="quarter" idx="5"/>
          </p:nvPr>
        </p:nvSpPr>
        <p:spPr/>
        <p:txBody>
          <a:bodyPr/>
          <a:lstStyle/>
          <a:p>
            <a:fld id="{A24C657E-2B54-4417-944F-9E925628F4DA}" type="slidenum">
              <a:rPr lang="es-CO" smtClean="0"/>
              <a:t>42</a:t>
            </a:fld>
            <a:endParaRPr lang="es-CO"/>
          </a:p>
        </p:txBody>
      </p:sp>
    </p:spTree>
    <p:extLst>
      <p:ext uri="{BB962C8B-B14F-4D97-AF65-F5344CB8AC3E}">
        <p14:creationId xmlns:p14="http://schemas.microsoft.com/office/powerpoint/2010/main" val="218767912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7638D2-30C4-18A8-8EE4-DA79012B1AA9}"/>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09EC662E-046A-7C89-C36E-4DCEDCF8B867}"/>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44C56546-1E38-B839-2EC0-448B04BC497F}"/>
              </a:ext>
            </a:extLst>
          </p:cNvPr>
          <p:cNvSpPr>
            <a:spLocks noGrp="1"/>
          </p:cNvSpPr>
          <p:nvPr>
            <p:ph type="body" idx="1"/>
          </p:nvPr>
        </p:nvSpPr>
        <p:spPr/>
        <p:txBody>
          <a:bodyPr/>
          <a:lstStyle/>
          <a:p>
            <a:endParaRPr lang="es-CO" dirty="0"/>
          </a:p>
        </p:txBody>
      </p:sp>
      <p:sp>
        <p:nvSpPr>
          <p:cNvPr id="4" name="Marcador de número de diapositiva 3">
            <a:extLst>
              <a:ext uri="{FF2B5EF4-FFF2-40B4-BE49-F238E27FC236}">
                <a16:creationId xmlns:a16="http://schemas.microsoft.com/office/drawing/2014/main" id="{7C1477A8-5FAE-9F9D-953F-A6F3C9E8880C}"/>
              </a:ext>
            </a:extLst>
          </p:cNvPr>
          <p:cNvSpPr>
            <a:spLocks noGrp="1"/>
          </p:cNvSpPr>
          <p:nvPr>
            <p:ph type="sldNum" sz="quarter" idx="5"/>
          </p:nvPr>
        </p:nvSpPr>
        <p:spPr/>
        <p:txBody>
          <a:bodyPr/>
          <a:lstStyle/>
          <a:p>
            <a:fld id="{A24C657E-2B54-4417-944F-9E925628F4DA}" type="slidenum">
              <a:rPr lang="es-CO" smtClean="0"/>
              <a:t>43</a:t>
            </a:fld>
            <a:endParaRPr lang="es-CO"/>
          </a:p>
        </p:txBody>
      </p:sp>
    </p:spTree>
    <p:extLst>
      <p:ext uri="{BB962C8B-B14F-4D97-AF65-F5344CB8AC3E}">
        <p14:creationId xmlns:p14="http://schemas.microsoft.com/office/powerpoint/2010/main" val="151821282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70E9E0-845A-0110-7A7D-F1FB95AC218C}"/>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238C7F7F-4447-D2F2-C8BF-17552674C44E}"/>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CFA83FA7-EC17-B455-240A-8160848AD3FB}"/>
              </a:ext>
            </a:extLst>
          </p:cNvPr>
          <p:cNvSpPr>
            <a:spLocks noGrp="1"/>
          </p:cNvSpPr>
          <p:nvPr>
            <p:ph type="body" idx="1"/>
          </p:nvPr>
        </p:nvSpPr>
        <p:spPr/>
        <p:txBody>
          <a:bodyPr/>
          <a:lstStyle/>
          <a:p>
            <a:endParaRPr lang="es-CO" dirty="0"/>
          </a:p>
        </p:txBody>
      </p:sp>
      <p:sp>
        <p:nvSpPr>
          <p:cNvPr id="4" name="Marcador de número de diapositiva 3">
            <a:extLst>
              <a:ext uri="{FF2B5EF4-FFF2-40B4-BE49-F238E27FC236}">
                <a16:creationId xmlns:a16="http://schemas.microsoft.com/office/drawing/2014/main" id="{53FD4395-FC2F-01CA-E45B-50F0BC3A0B08}"/>
              </a:ext>
            </a:extLst>
          </p:cNvPr>
          <p:cNvSpPr>
            <a:spLocks noGrp="1"/>
          </p:cNvSpPr>
          <p:nvPr>
            <p:ph type="sldNum" sz="quarter" idx="5"/>
          </p:nvPr>
        </p:nvSpPr>
        <p:spPr/>
        <p:txBody>
          <a:bodyPr/>
          <a:lstStyle/>
          <a:p>
            <a:fld id="{A24C657E-2B54-4417-944F-9E925628F4DA}" type="slidenum">
              <a:rPr lang="es-CO" smtClean="0"/>
              <a:t>44</a:t>
            </a:fld>
            <a:endParaRPr lang="es-CO"/>
          </a:p>
        </p:txBody>
      </p:sp>
    </p:spTree>
    <p:extLst>
      <p:ext uri="{BB962C8B-B14F-4D97-AF65-F5344CB8AC3E}">
        <p14:creationId xmlns:p14="http://schemas.microsoft.com/office/powerpoint/2010/main" val="225238481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E5A0A6-20A6-86B2-5D4C-8853EAF7C852}"/>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F968255B-3B8C-CC05-2776-A56576E7C96E}"/>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6C374DB0-5334-EEC7-F2FD-FB69ED3DD64E}"/>
              </a:ext>
            </a:extLst>
          </p:cNvPr>
          <p:cNvSpPr>
            <a:spLocks noGrp="1"/>
          </p:cNvSpPr>
          <p:nvPr>
            <p:ph type="body" idx="1"/>
          </p:nvPr>
        </p:nvSpPr>
        <p:spPr/>
        <p:txBody>
          <a:bodyPr/>
          <a:lstStyle/>
          <a:p>
            <a:endParaRPr lang="es-CO" dirty="0"/>
          </a:p>
        </p:txBody>
      </p:sp>
      <p:sp>
        <p:nvSpPr>
          <p:cNvPr id="4" name="Marcador de número de diapositiva 3">
            <a:extLst>
              <a:ext uri="{FF2B5EF4-FFF2-40B4-BE49-F238E27FC236}">
                <a16:creationId xmlns:a16="http://schemas.microsoft.com/office/drawing/2014/main" id="{4A14A1EB-36C9-20C2-305E-FA15D426A70E}"/>
              </a:ext>
            </a:extLst>
          </p:cNvPr>
          <p:cNvSpPr>
            <a:spLocks noGrp="1"/>
          </p:cNvSpPr>
          <p:nvPr>
            <p:ph type="sldNum" sz="quarter" idx="5"/>
          </p:nvPr>
        </p:nvSpPr>
        <p:spPr/>
        <p:txBody>
          <a:bodyPr/>
          <a:lstStyle/>
          <a:p>
            <a:fld id="{A24C657E-2B54-4417-944F-9E925628F4DA}" type="slidenum">
              <a:rPr lang="es-CO" smtClean="0"/>
              <a:t>45</a:t>
            </a:fld>
            <a:endParaRPr lang="es-CO"/>
          </a:p>
        </p:txBody>
      </p:sp>
    </p:spTree>
    <p:extLst>
      <p:ext uri="{BB962C8B-B14F-4D97-AF65-F5344CB8AC3E}">
        <p14:creationId xmlns:p14="http://schemas.microsoft.com/office/powerpoint/2010/main" val="245169179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1CF043-A988-FCF2-32AB-A053C976DF18}"/>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25E76059-10F0-5723-909F-A00AE87B150D}"/>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6CDF26CA-6266-EAA9-85E0-B1166EFDEF1D}"/>
              </a:ext>
            </a:extLst>
          </p:cNvPr>
          <p:cNvSpPr>
            <a:spLocks noGrp="1"/>
          </p:cNvSpPr>
          <p:nvPr>
            <p:ph type="body" idx="1"/>
          </p:nvPr>
        </p:nvSpPr>
        <p:spPr/>
        <p:txBody>
          <a:bodyPr/>
          <a:lstStyle/>
          <a:p>
            <a:endParaRPr lang="es-CO" dirty="0"/>
          </a:p>
        </p:txBody>
      </p:sp>
      <p:sp>
        <p:nvSpPr>
          <p:cNvPr id="4" name="Marcador de número de diapositiva 3">
            <a:extLst>
              <a:ext uri="{FF2B5EF4-FFF2-40B4-BE49-F238E27FC236}">
                <a16:creationId xmlns:a16="http://schemas.microsoft.com/office/drawing/2014/main" id="{308BDD0D-A11C-3EE8-346D-02BD87773EA5}"/>
              </a:ext>
            </a:extLst>
          </p:cNvPr>
          <p:cNvSpPr>
            <a:spLocks noGrp="1"/>
          </p:cNvSpPr>
          <p:nvPr>
            <p:ph type="sldNum" sz="quarter" idx="5"/>
          </p:nvPr>
        </p:nvSpPr>
        <p:spPr/>
        <p:txBody>
          <a:bodyPr/>
          <a:lstStyle/>
          <a:p>
            <a:fld id="{A24C657E-2B54-4417-944F-9E925628F4DA}" type="slidenum">
              <a:rPr lang="es-CO" smtClean="0"/>
              <a:t>46</a:t>
            </a:fld>
            <a:endParaRPr lang="es-CO"/>
          </a:p>
        </p:txBody>
      </p:sp>
    </p:spTree>
    <p:extLst>
      <p:ext uri="{BB962C8B-B14F-4D97-AF65-F5344CB8AC3E}">
        <p14:creationId xmlns:p14="http://schemas.microsoft.com/office/powerpoint/2010/main" val="313349003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2EB40E-21F9-B456-CB4E-8F0352F41E6E}"/>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A25A5633-7D8B-EC66-4C01-5A81B1366DCB}"/>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9AFAEFDC-DD36-E283-DB9D-96849CC1FDB1}"/>
              </a:ext>
            </a:extLst>
          </p:cNvPr>
          <p:cNvSpPr>
            <a:spLocks noGrp="1"/>
          </p:cNvSpPr>
          <p:nvPr>
            <p:ph type="body" idx="1"/>
          </p:nvPr>
        </p:nvSpPr>
        <p:spPr/>
        <p:txBody>
          <a:bodyPr/>
          <a:lstStyle/>
          <a:p>
            <a:endParaRPr lang="es-CO" dirty="0"/>
          </a:p>
        </p:txBody>
      </p:sp>
      <p:sp>
        <p:nvSpPr>
          <p:cNvPr id="4" name="Marcador de número de diapositiva 3">
            <a:extLst>
              <a:ext uri="{FF2B5EF4-FFF2-40B4-BE49-F238E27FC236}">
                <a16:creationId xmlns:a16="http://schemas.microsoft.com/office/drawing/2014/main" id="{9661220B-EB81-3C86-E1B6-98B43BF31E59}"/>
              </a:ext>
            </a:extLst>
          </p:cNvPr>
          <p:cNvSpPr>
            <a:spLocks noGrp="1"/>
          </p:cNvSpPr>
          <p:nvPr>
            <p:ph type="sldNum" sz="quarter" idx="5"/>
          </p:nvPr>
        </p:nvSpPr>
        <p:spPr/>
        <p:txBody>
          <a:bodyPr/>
          <a:lstStyle/>
          <a:p>
            <a:fld id="{A24C657E-2B54-4417-944F-9E925628F4DA}" type="slidenum">
              <a:rPr lang="es-CO" smtClean="0"/>
              <a:t>47</a:t>
            </a:fld>
            <a:endParaRPr lang="es-CO"/>
          </a:p>
        </p:txBody>
      </p:sp>
    </p:spTree>
    <p:extLst>
      <p:ext uri="{BB962C8B-B14F-4D97-AF65-F5344CB8AC3E}">
        <p14:creationId xmlns:p14="http://schemas.microsoft.com/office/powerpoint/2010/main" val="21904620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BFB91D-5870-4D76-0147-47910D923743}"/>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FD9F805F-1C6A-0B7A-7FF9-57637C7C95CB}"/>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C29C7A43-9B2F-C7B1-EBE5-5741C9455FA1}"/>
              </a:ext>
            </a:extLst>
          </p:cNvPr>
          <p:cNvSpPr>
            <a:spLocks noGrp="1"/>
          </p:cNvSpPr>
          <p:nvPr>
            <p:ph type="body" idx="1"/>
          </p:nvPr>
        </p:nvSpPr>
        <p:spPr/>
        <p:txBody>
          <a:bodyPr/>
          <a:lstStyle/>
          <a:p>
            <a:endParaRPr lang="es-CO" dirty="0"/>
          </a:p>
        </p:txBody>
      </p:sp>
      <p:sp>
        <p:nvSpPr>
          <p:cNvPr id="4" name="Marcador de número de diapositiva 3">
            <a:extLst>
              <a:ext uri="{FF2B5EF4-FFF2-40B4-BE49-F238E27FC236}">
                <a16:creationId xmlns:a16="http://schemas.microsoft.com/office/drawing/2014/main" id="{78117439-DFEC-C484-32B3-30E4CB26D3CF}"/>
              </a:ext>
            </a:extLst>
          </p:cNvPr>
          <p:cNvSpPr>
            <a:spLocks noGrp="1"/>
          </p:cNvSpPr>
          <p:nvPr>
            <p:ph type="sldNum" sz="quarter" idx="5"/>
          </p:nvPr>
        </p:nvSpPr>
        <p:spPr/>
        <p:txBody>
          <a:bodyPr/>
          <a:lstStyle/>
          <a:p>
            <a:fld id="{A24C657E-2B54-4417-944F-9E925628F4DA}" type="slidenum">
              <a:rPr lang="es-CO" smtClean="0"/>
              <a:t>5</a:t>
            </a:fld>
            <a:endParaRPr lang="es-CO"/>
          </a:p>
        </p:txBody>
      </p:sp>
    </p:spTree>
    <p:extLst>
      <p:ext uri="{BB962C8B-B14F-4D97-AF65-F5344CB8AC3E}">
        <p14:creationId xmlns:p14="http://schemas.microsoft.com/office/powerpoint/2010/main" val="18499965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52D483-D79D-D532-872F-667140472D2A}"/>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74CF2838-D8E1-C417-8DBC-71025D0B381F}"/>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025056BB-D92A-492F-01E7-93BF4490250C}"/>
              </a:ext>
            </a:extLst>
          </p:cNvPr>
          <p:cNvSpPr>
            <a:spLocks noGrp="1"/>
          </p:cNvSpPr>
          <p:nvPr>
            <p:ph type="body" idx="1"/>
          </p:nvPr>
        </p:nvSpPr>
        <p:spPr/>
        <p:txBody>
          <a:bodyPr/>
          <a:lstStyle/>
          <a:p>
            <a:endParaRPr lang="es-CO" dirty="0"/>
          </a:p>
        </p:txBody>
      </p:sp>
      <p:sp>
        <p:nvSpPr>
          <p:cNvPr id="4" name="Marcador de número de diapositiva 3">
            <a:extLst>
              <a:ext uri="{FF2B5EF4-FFF2-40B4-BE49-F238E27FC236}">
                <a16:creationId xmlns:a16="http://schemas.microsoft.com/office/drawing/2014/main" id="{8856A304-4D93-41C2-EA6C-D1444C80BF4B}"/>
              </a:ext>
            </a:extLst>
          </p:cNvPr>
          <p:cNvSpPr>
            <a:spLocks noGrp="1"/>
          </p:cNvSpPr>
          <p:nvPr>
            <p:ph type="sldNum" sz="quarter" idx="5"/>
          </p:nvPr>
        </p:nvSpPr>
        <p:spPr/>
        <p:txBody>
          <a:bodyPr/>
          <a:lstStyle/>
          <a:p>
            <a:fld id="{A24C657E-2B54-4417-944F-9E925628F4DA}" type="slidenum">
              <a:rPr lang="es-CO" smtClean="0"/>
              <a:t>6</a:t>
            </a:fld>
            <a:endParaRPr lang="es-CO"/>
          </a:p>
        </p:txBody>
      </p:sp>
    </p:spTree>
    <p:extLst>
      <p:ext uri="{BB962C8B-B14F-4D97-AF65-F5344CB8AC3E}">
        <p14:creationId xmlns:p14="http://schemas.microsoft.com/office/powerpoint/2010/main" val="36914235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6CE699-3107-615D-FD4E-8BC124319C0B}"/>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2B977EE2-9972-0181-DCD7-F8A0807F3034}"/>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ABA4AFF0-FBA8-4986-06DA-485E611AC426}"/>
              </a:ext>
            </a:extLst>
          </p:cNvPr>
          <p:cNvSpPr>
            <a:spLocks noGrp="1"/>
          </p:cNvSpPr>
          <p:nvPr>
            <p:ph type="body" idx="1"/>
          </p:nvPr>
        </p:nvSpPr>
        <p:spPr/>
        <p:txBody>
          <a:bodyPr/>
          <a:lstStyle/>
          <a:p>
            <a:endParaRPr lang="es-CO" dirty="0"/>
          </a:p>
        </p:txBody>
      </p:sp>
      <p:sp>
        <p:nvSpPr>
          <p:cNvPr id="4" name="Marcador de número de diapositiva 3">
            <a:extLst>
              <a:ext uri="{FF2B5EF4-FFF2-40B4-BE49-F238E27FC236}">
                <a16:creationId xmlns:a16="http://schemas.microsoft.com/office/drawing/2014/main" id="{8EB94C44-1AC3-0AD1-D55D-E4906B4B5C33}"/>
              </a:ext>
            </a:extLst>
          </p:cNvPr>
          <p:cNvSpPr>
            <a:spLocks noGrp="1"/>
          </p:cNvSpPr>
          <p:nvPr>
            <p:ph type="sldNum" sz="quarter" idx="5"/>
          </p:nvPr>
        </p:nvSpPr>
        <p:spPr/>
        <p:txBody>
          <a:bodyPr/>
          <a:lstStyle/>
          <a:p>
            <a:fld id="{A24C657E-2B54-4417-944F-9E925628F4DA}" type="slidenum">
              <a:rPr lang="es-CO" smtClean="0"/>
              <a:t>7</a:t>
            </a:fld>
            <a:endParaRPr lang="es-CO"/>
          </a:p>
        </p:txBody>
      </p:sp>
    </p:spTree>
    <p:extLst>
      <p:ext uri="{BB962C8B-B14F-4D97-AF65-F5344CB8AC3E}">
        <p14:creationId xmlns:p14="http://schemas.microsoft.com/office/powerpoint/2010/main" val="31349592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F48868-484B-53BC-6387-CBF264FBA55F}"/>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44B08153-87E6-79CE-38C8-987F034F2E56}"/>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11FF4F59-0609-60F0-DC1D-8AFE9F400FFC}"/>
              </a:ext>
            </a:extLst>
          </p:cNvPr>
          <p:cNvSpPr>
            <a:spLocks noGrp="1"/>
          </p:cNvSpPr>
          <p:nvPr>
            <p:ph type="body" idx="1"/>
          </p:nvPr>
        </p:nvSpPr>
        <p:spPr/>
        <p:txBody>
          <a:bodyPr/>
          <a:lstStyle/>
          <a:p>
            <a:endParaRPr lang="es-CO" dirty="0"/>
          </a:p>
        </p:txBody>
      </p:sp>
      <p:sp>
        <p:nvSpPr>
          <p:cNvPr id="4" name="Marcador de número de diapositiva 3">
            <a:extLst>
              <a:ext uri="{FF2B5EF4-FFF2-40B4-BE49-F238E27FC236}">
                <a16:creationId xmlns:a16="http://schemas.microsoft.com/office/drawing/2014/main" id="{FEABE111-29A6-BE15-9938-9D04946D96A5}"/>
              </a:ext>
            </a:extLst>
          </p:cNvPr>
          <p:cNvSpPr>
            <a:spLocks noGrp="1"/>
          </p:cNvSpPr>
          <p:nvPr>
            <p:ph type="sldNum" sz="quarter" idx="5"/>
          </p:nvPr>
        </p:nvSpPr>
        <p:spPr/>
        <p:txBody>
          <a:bodyPr/>
          <a:lstStyle/>
          <a:p>
            <a:fld id="{A24C657E-2B54-4417-944F-9E925628F4DA}" type="slidenum">
              <a:rPr lang="es-CO" smtClean="0"/>
              <a:t>8</a:t>
            </a:fld>
            <a:endParaRPr lang="es-CO"/>
          </a:p>
        </p:txBody>
      </p:sp>
    </p:spTree>
    <p:extLst>
      <p:ext uri="{BB962C8B-B14F-4D97-AF65-F5344CB8AC3E}">
        <p14:creationId xmlns:p14="http://schemas.microsoft.com/office/powerpoint/2010/main" val="10746949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8D05FB-8562-6561-D7EC-C6D65F33DA68}"/>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1B09D418-614F-4499-EC13-C525EB678CF7}"/>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A3036B28-39A3-F030-28CC-A361EC0C5557}"/>
              </a:ext>
            </a:extLst>
          </p:cNvPr>
          <p:cNvSpPr>
            <a:spLocks noGrp="1"/>
          </p:cNvSpPr>
          <p:nvPr>
            <p:ph type="body" idx="1"/>
          </p:nvPr>
        </p:nvSpPr>
        <p:spPr/>
        <p:txBody>
          <a:bodyPr/>
          <a:lstStyle/>
          <a:p>
            <a:endParaRPr lang="es-CO" dirty="0"/>
          </a:p>
        </p:txBody>
      </p:sp>
      <p:sp>
        <p:nvSpPr>
          <p:cNvPr id="4" name="Marcador de número de diapositiva 3">
            <a:extLst>
              <a:ext uri="{FF2B5EF4-FFF2-40B4-BE49-F238E27FC236}">
                <a16:creationId xmlns:a16="http://schemas.microsoft.com/office/drawing/2014/main" id="{73D980E0-BEFE-3913-4EC2-CEFA303D8D6A}"/>
              </a:ext>
            </a:extLst>
          </p:cNvPr>
          <p:cNvSpPr>
            <a:spLocks noGrp="1"/>
          </p:cNvSpPr>
          <p:nvPr>
            <p:ph type="sldNum" sz="quarter" idx="5"/>
          </p:nvPr>
        </p:nvSpPr>
        <p:spPr/>
        <p:txBody>
          <a:bodyPr/>
          <a:lstStyle/>
          <a:p>
            <a:fld id="{A24C657E-2B54-4417-944F-9E925628F4DA}" type="slidenum">
              <a:rPr lang="es-CO" smtClean="0"/>
              <a:t>9</a:t>
            </a:fld>
            <a:endParaRPr lang="es-CO"/>
          </a:p>
        </p:txBody>
      </p:sp>
    </p:spTree>
    <p:extLst>
      <p:ext uri="{BB962C8B-B14F-4D97-AF65-F5344CB8AC3E}">
        <p14:creationId xmlns:p14="http://schemas.microsoft.com/office/powerpoint/2010/main" val="31116839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CC5DB31-526A-25B1-0FCE-DD21D2468B51}"/>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CO"/>
          </a:p>
        </p:txBody>
      </p:sp>
      <p:sp>
        <p:nvSpPr>
          <p:cNvPr id="3" name="Subtítulo 2">
            <a:extLst>
              <a:ext uri="{FF2B5EF4-FFF2-40B4-BE49-F238E27FC236}">
                <a16:creationId xmlns:a16="http://schemas.microsoft.com/office/drawing/2014/main" id="{B890074C-944F-E13A-B8B9-152578CB0E8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CO"/>
          </a:p>
        </p:txBody>
      </p:sp>
      <p:sp>
        <p:nvSpPr>
          <p:cNvPr id="4" name="Marcador de fecha 3">
            <a:extLst>
              <a:ext uri="{FF2B5EF4-FFF2-40B4-BE49-F238E27FC236}">
                <a16:creationId xmlns:a16="http://schemas.microsoft.com/office/drawing/2014/main" id="{23FCB6D7-4282-0696-69C9-BB31910FEABE}"/>
              </a:ext>
            </a:extLst>
          </p:cNvPr>
          <p:cNvSpPr>
            <a:spLocks noGrp="1"/>
          </p:cNvSpPr>
          <p:nvPr>
            <p:ph type="dt" sz="half" idx="10"/>
          </p:nvPr>
        </p:nvSpPr>
        <p:spPr/>
        <p:txBody>
          <a:bodyPr/>
          <a:lstStyle/>
          <a:p>
            <a:fld id="{409E0FBC-5211-4DE8-9196-6C0C1B0182D9}" type="datetimeFigureOut">
              <a:rPr lang="es-CO" smtClean="0"/>
              <a:t>4/08/2025</a:t>
            </a:fld>
            <a:endParaRPr lang="es-CO"/>
          </a:p>
        </p:txBody>
      </p:sp>
      <p:sp>
        <p:nvSpPr>
          <p:cNvPr id="5" name="Marcador de pie de página 4">
            <a:extLst>
              <a:ext uri="{FF2B5EF4-FFF2-40B4-BE49-F238E27FC236}">
                <a16:creationId xmlns:a16="http://schemas.microsoft.com/office/drawing/2014/main" id="{93939B31-5525-235F-AFD6-8941D5F330C5}"/>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5889606B-6C68-B8FE-D0F7-E6AF0E4632A6}"/>
              </a:ext>
            </a:extLst>
          </p:cNvPr>
          <p:cNvSpPr>
            <a:spLocks noGrp="1"/>
          </p:cNvSpPr>
          <p:nvPr>
            <p:ph type="sldNum" sz="quarter" idx="12"/>
          </p:nvPr>
        </p:nvSpPr>
        <p:spPr/>
        <p:txBody>
          <a:bodyPr/>
          <a:lstStyle/>
          <a:p>
            <a:fld id="{D211BA02-67C7-46F8-8A1D-BC08CD62D26D}" type="slidenum">
              <a:rPr lang="es-CO" smtClean="0"/>
              <a:t>‹Nº›</a:t>
            </a:fld>
            <a:endParaRPr lang="es-CO"/>
          </a:p>
        </p:txBody>
      </p:sp>
    </p:spTree>
    <p:extLst>
      <p:ext uri="{BB962C8B-B14F-4D97-AF65-F5344CB8AC3E}">
        <p14:creationId xmlns:p14="http://schemas.microsoft.com/office/powerpoint/2010/main" val="40732400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431D999-53CD-A2CF-8697-E0AE1157BAF1}"/>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ED087E9A-2826-16D3-27C3-C40D992CD62B}"/>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35FB45C4-F9CE-5BCB-1942-62F9041309DA}"/>
              </a:ext>
            </a:extLst>
          </p:cNvPr>
          <p:cNvSpPr>
            <a:spLocks noGrp="1"/>
          </p:cNvSpPr>
          <p:nvPr>
            <p:ph type="dt" sz="half" idx="10"/>
          </p:nvPr>
        </p:nvSpPr>
        <p:spPr/>
        <p:txBody>
          <a:bodyPr/>
          <a:lstStyle/>
          <a:p>
            <a:fld id="{409E0FBC-5211-4DE8-9196-6C0C1B0182D9}" type="datetimeFigureOut">
              <a:rPr lang="es-CO" smtClean="0"/>
              <a:t>4/08/2025</a:t>
            </a:fld>
            <a:endParaRPr lang="es-CO"/>
          </a:p>
        </p:txBody>
      </p:sp>
      <p:sp>
        <p:nvSpPr>
          <p:cNvPr id="5" name="Marcador de pie de página 4">
            <a:extLst>
              <a:ext uri="{FF2B5EF4-FFF2-40B4-BE49-F238E27FC236}">
                <a16:creationId xmlns:a16="http://schemas.microsoft.com/office/drawing/2014/main" id="{0614D09E-3EDC-89E0-5861-6B7375B5FC47}"/>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E5A87F96-1506-094C-7F5F-1478799B85D8}"/>
              </a:ext>
            </a:extLst>
          </p:cNvPr>
          <p:cNvSpPr>
            <a:spLocks noGrp="1"/>
          </p:cNvSpPr>
          <p:nvPr>
            <p:ph type="sldNum" sz="quarter" idx="12"/>
          </p:nvPr>
        </p:nvSpPr>
        <p:spPr/>
        <p:txBody>
          <a:bodyPr/>
          <a:lstStyle/>
          <a:p>
            <a:fld id="{D211BA02-67C7-46F8-8A1D-BC08CD62D26D}" type="slidenum">
              <a:rPr lang="es-CO" smtClean="0"/>
              <a:t>‹Nº›</a:t>
            </a:fld>
            <a:endParaRPr lang="es-CO"/>
          </a:p>
        </p:txBody>
      </p:sp>
    </p:spTree>
    <p:extLst>
      <p:ext uri="{BB962C8B-B14F-4D97-AF65-F5344CB8AC3E}">
        <p14:creationId xmlns:p14="http://schemas.microsoft.com/office/powerpoint/2010/main" val="10978588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2717D729-6B00-A703-40C1-EAF6F7E37679}"/>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6FE04010-397F-6832-A2CC-81A12BE2BFD8}"/>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1DAD4367-72A7-1131-C2AB-17C7A1AA5033}"/>
              </a:ext>
            </a:extLst>
          </p:cNvPr>
          <p:cNvSpPr>
            <a:spLocks noGrp="1"/>
          </p:cNvSpPr>
          <p:nvPr>
            <p:ph type="dt" sz="half" idx="10"/>
          </p:nvPr>
        </p:nvSpPr>
        <p:spPr/>
        <p:txBody>
          <a:bodyPr/>
          <a:lstStyle/>
          <a:p>
            <a:fld id="{409E0FBC-5211-4DE8-9196-6C0C1B0182D9}" type="datetimeFigureOut">
              <a:rPr lang="es-CO" smtClean="0"/>
              <a:t>4/08/2025</a:t>
            </a:fld>
            <a:endParaRPr lang="es-CO"/>
          </a:p>
        </p:txBody>
      </p:sp>
      <p:sp>
        <p:nvSpPr>
          <p:cNvPr id="5" name="Marcador de pie de página 4">
            <a:extLst>
              <a:ext uri="{FF2B5EF4-FFF2-40B4-BE49-F238E27FC236}">
                <a16:creationId xmlns:a16="http://schemas.microsoft.com/office/drawing/2014/main" id="{06E0D88B-9C89-A0D1-3267-A3AB68CBB54F}"/>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0ACF7BEB-492F-D6AC-EB81-CCC602A19BEA}"/>
              </a:ext>
            </a:extLst>
          </p:cNvPr>
          <p:cNvSpPr>
            <a:spLocks noGrp="1"/>
          </p:cNvSpPr>
          <p:nvPr>
            <p:ph type="sldNum" sz="quarter" idx="12"/>
          </p:nvPr>
        </p:nvSpPr>
        <p:spPr/>
        <p:txBody>
          <a:bodyPr/>
          <a:lstStyle/>
          <a:p>
            <a:fld id="{D211BA02-67C7-46F8-8A1D-BC08CD62D26D}" type="slidenum">
              <a:rPr lang="es-CO" smtClean="0"/>
              <a:t>‹Nº›</a:t>
            </a:fld>
            <a:endParaRPr lang="es-CO"/>
          </a:p>
        </p:txBody>
      </p:sp>
    </p:spTree>
    <p:extLst>
      <p:ext uri="{BB962C8B-B14F-4D97-AF65-F5344CB8AC3E}">
        <p14:creationId xmlns:p14="http://schemas.microsoft.com/office/powerpoint/2010/main" val="28849713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17A4DC4-C805-A7E9-A254-F39BA9863A9D}"/>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812D2442-6E2A-F89B-C788-678B108DBA51}"/>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13EF0AD7-2769-D93C-D923-5294C3B40AF9}"/>
              </a:ext>
            </a:extLst>
          </p:cNvPr>
          <p:cNvSpPr>
            <a:spLocks noGrp="1"/>
          </p:cNvSpPr>
          <p:nvPr>
            <p:ph type="dt" sz="half" idx="10"/>
          </p:nvPr>
        </p:nvSpPr>
        <p:spPr/>
        <p:txBody>
          <a:bodyPr/>
          <a:lstStyle/>
          <a:p>
            <a:fld id="{409E0FBC-5211-4DE8-9196-6C0C1B0182D9}" type="datetimeFigureOut">
              <a:rPr lang="es-CO" smtClean="0"/>
              <a:t>4/08/2025</a:t>
            </a:fld>
            <a:endParaRPr lang="es-CO"/>
          </a:p>
        </p:txBody>
      </p:sp>
      <p:sp>
        <p:nvSpPr>
          <p:cNvPr id="5" name="Marcador de pie de página 4">
            <a:extLst>
              <a:ext uri="{FF2B5EF4-FFF2-40B4-BE49-F238E27FC236}">
                <a16:creationId xmlns:a16="http://schemas.microsoft.com/office/drawing/2014/main" id="{B71291F2-BE3B-BAE8-63AB-892576AA696A}"/>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5B1E46AE-FD62-6D66-A5FA-B7D29281E283}"/>
              </a:ext>
            </a:extLst>
          </p:cNvPr>
          <p:cNvSpPr>
            <a:spLocks noGrp="1"/>
          </p:cNvSpPr>
          <p:nvPr>
            <p:ph type="sldNum" sz="quarter" idx="12"/>
          </p:nvPr>
        </p:nvSpPr>
        <p:spPr/>
        <p:txBody>
          <a:bodyPr/>
          <a:lstStyle/>
          <a:p>
            <a:fld id="{D211BA02-67C7-46F8-8A1D-BC08CD62D26D}" type="slidenum">
              <a:rPr lang="es-CO" smtClean="0"/>
              <a:t>‹Nº›</a:t>
            </a:fld>
            <a:endParaRPr lang="es-CO"/>
          </a:p>
        </p:txBody>
      </p:sp>
    </p:spTree>
    <p:extLst>
      <p:ext uri="{BB962C8B-B14F-4D97-AF65-F5344CB8AC3E}">
        <p14:creationId xmlns:p14="http://schemas.microsoft.com/office/powerpoint/2010/main" val="37893217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E479616-6A23-C446-F944-DAD683C6E4C3}"/>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213ADBA1-BAD2-A784-BD37-75610747DCDF}"/>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5DBF32BC-4361-7746-53CD-EE51304AEC26}"/>
              </a:ext>
            </a:extLst>
          </p:cNvPr>
          <p:cNvSpPr>
            <a:spLocks noGrp="1"/>
          </p:cNvSpPr>
          <p:nvPr>
            <p:ph type="dt" sz="half" idx="10"/>
          </p:nvPr>
        </p:nvSpPr>
        <p:spPr/>
        <p:txBody>
          <a:bodyPr/>
          <a:lstStyle/>
          <a:p>
            <a:fld id="{409E0FBC-5211-4DE8-9196-6C0C1B0182D9}" type="datetimeFigureOut">
              <a:rPr lang="es-CO" smtClean="0"/>
              <a:t>4/08/2025</a:t>
            </a:fld>
            <a:endParaRPr lang="es-CO"/>
          </a:p>
        </p:txBody>
      </p:sp>
      <p:sp>
        <p:nvSpPr>
          <p:cNvPr id="5" name="Marcador de pie de página 4">
            <a:extLst>
              <a:ext uri="{FF2B5EF4-FFF2-40B4-BE49-F238E27FC236}">
                <a16:creationId xmlns:a16="http://schemas.microsoft.com/office/drawing/2014/main" id="{C1173A11-173D-9776-F562-19510465F845}"/>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EBE982D4-7F2C-4468-D53A-A05A1B7F6ACC}"/>
              </a:ext>
            </a:extLst>
          </p:cNvPr>
          <p:cNvSpPr>
            <a:spLocks noGrp="1"/>
          </p:cNvSpPr>
          <p:nvPr>
            <p:ph type="sldNum" sz="quarter" idx="12"/>
          </p:nvPr>
        </p:nvSpPr>
        <p:spPr/>
        <p:txBody>
          <a:bodyPr/>
          <a:lstStyle/>
          <a:p>
            <a:fld id="{D211BA02-67C7-46F8-8A1D-BC08CD62D26D}" type="slidenum">
              <a:rPr lang="es-CO" smtClean="0"/>
              <a:t>‹Nº›</a:t>
            </a:fld>
            <a:endParaRPr lang="es-CO"/>
          </a:p>
        </p:txBody>
      </p:sp>
    </p:spTree>
    <p:extLst>
      <p:ext uri="{BB962C8B-B14F-4D97-AF65-F5344CB8AC3E}">
        <p14:creationId xmlns:p14="http://schemas.microsoft.com/office/powerpoint/2010/main" val="23474093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A838ED7-13E6-7562-EED2-4648A278F342}"/>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47E4B094-A4A5-69DA-24FF-AB122203BED2}"/>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contenido 3">
            <a:extLst>
              <a:ext uri="{FF2B5EF4-FFF2-40B4-BE49-F238E27FC236}">
                <a16:creationId xmlns:a16="http://schemas.microsoft.com/office/drawing/2014/main" id="{CB20FFE8-CC6B-87B5-FD83-A9BC1CFFB1BA}"/>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fecha 4">
            <a:extLst>
              <a:ext uri="{FF2B5EF4-FFF2-40B4-BE49-F238E27FC236}">
                <a16:creationId xmlns:a16="http://schemas.microsoft.com/office/drawing/2014/main" id="{8F96D402-01E9-4DB8-A6A7-7ADA3E5C5C10}"/>
              </a:ext>
            </a:extLst>
          </p:cNvPr>
          <p:cNvSpPr>
            <a:spLocks noGrp="1"/>
          </p:cNvSpPr>
          <p:nvPr>
            <p:ph type="dt" sz="half" idx="10"/>
          </p:nvPr>
        </p:nvSpPr>
        <p:spPr/>
        <p:txBody>
          <a:bodyPr/>
          <a:lstStyle/>
          <a:p>
            <a:fld id="{409E0FBC-5211-4DE8-9196-6C0C1B0182D9}" type="datetimeFigureOut">
              <a:rPr lang="es-CO" smtClean="0"/>
              <a:t>4/08/2025</a:t>
            </a:fld>
            <a:endParaRPr lang="es-CO"/>
          </a:p>
        </p:txBody>
      </p:sp>
      <p:sp>
        <p:nvSpPr>
          <p:cNvPr id="6" name="Marcador de pie de página 5">
            <a:extLst>
              <a:ext uri="{FF2B5EF4-FFF2-40B4-BE49-F238E27FC236}">
                <a16:creationId xmlns:a16="http://schemas.microsoft.com/office/drawing/2014/main" id="{F1D881C2-AFD7-82D8-60BA-52A7B83E9BD8}"/>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CD3A642F-2628-9593-66FA-7E400A84864F}"/>
              </a:ext>
            </a:extLst>
          </p:cNvPr>
          <p:cNvSpPr>
            <a:spLocks noGrp="1"/>
          </p:cNvSpPr>
          <p:nvPr>
            <p:ph type="sldNum" sz="quarter" idx="12"/>
          </p:nvPr>
        </p:nvSpPr>
        <p:spPr/>
        <p:txBody>
          <a:bodyPr/>
          <a:lstStyle/>
          <a:p>
            <a:fld id="{D211BA02-67C7-46F8-8A1D-BC08CD62D26D}" type="slidenum">
              <a:rPr lang="es-CO" smtClean="0"/>
              <a:t>‹Nº›</a:t>
            </a:fld>
            <a:endParaRPr lang="es-CO"/>
          </a:p>
        </p:txBody>
      </p:sp>
    </p:spTree>
    <p:extLst>
      <p:ext uri="{BB962C8B-B14F-4D97-AF65-F5344CB8AC3E}">
        <p14:creationId xmlns:p14="http://schemas.microsoft.com/office/powerpoint/2010/main" val="22057001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66C0D90-0480-2FD2-3F05-34414184EB8F}"/>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EBC4B546-460E-BCC5-00A1-79B35A17B14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4F6244AA-BE5B-F9FE-34A1-950FA992BB95}"/>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texto 4">
            <a:extLst>
              <a:ext uri="{FF2B5EF4-FFF2-40B4-BE49-F238E27FC236}">
                <a16:creationId xmlns:a16="http://schemas.microsoft.com/office/drawing/2014/main" id="{9105C176-8BDA-02CB-4C6F-1F8011E3A25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D7C30C2A-034D-38E5-0476-DA860FE9FE67}"/>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7" name="Marcador de fecha 6">
            <a:extLst>
              <a:ext uri="{FF2B5EF4-FFF2-40B4-BE49-F238E27FC236}">
                <a16:creationId xmlns:a16="http://schemas.microsoft.com/office/drawing/2014/main" id="{82215A22-205A-42F8-1F28-4E0BD518B856}"/>
              </a:ext>
            </a:extLst>
          </p:cNvPr>
          <p:cNvSpPr>
            <a:spLocks noGrp="1"/>
          </p:cNvSpPr>
          <p:nvPr>
            <p:ph type="dt" sz="half" idx="10"/>
          </p:nvPr>
        </p:nvSpPr>
        <p:spPr/>
        <p:txBody>
          <a:bodyPr/>
          <a:lstStyle/>
          <a:p>
            <a:fld id="{409E0FBC-5211-4DE8-9196-6C0C1B0182D9}" type="datetimeFigureOut">
              <a:rPr lang="es-CO" smtClean="0"/>
              <a:t>4/08/2025</a:t>
            </a:fld>
            <a:endParaRPr lang="es-CO"/>
          </a:p>
        </p:txBody>
      </p:sp>
      <p:sp>
        <p:nvSpPr>
          <p:cNvPr id="8" name="Marcador de pie de página 7">
            <a:extLst>
              <a:ext uri="{FF2B5EF4-FFF2-40B4-BE49-F238E27FC236}">
                <a16:creationId xmlns:a16="http://schemas.microsoft.com/office/drawing/2014/main" id="{554EC5BD-356D-A420-4E6D-37A46475AD90}"/>
              </a:ext>
            </a:extLst>
          </p:cNvPr>
          <p:cNvSpPr>
            <a:spLocks noGrp="1"/>
          </p:cNvSpPr>
          <p:nvPr>
            <p:ph type="ftr" sz="quarter" idx="11"/>
          </p:nvPr>
        </p:nvSpPr>
        <p:spPr/>
        <p:txBody>
          <a:bodyPr/>
          <a:lstStyle/>
          <a:p>
            <a:endParaRPr lang="es-CO"/>
          </a:p>
        </p:txBody>
      </p:sp>
      <p:sp>
        <p:nvSpPr>
          <p:cNvPr id="9" name="Marcador de número de diapositiva 8">
            <a:extLst>
              <a:ext uri="{FF2B5EF4-FFF2-40B4-BE49-F238E27FC236}">
                <a16:creationId xmlns:a16="http://schemas.microsoft.com/office/drawing/2014/main" id="{F4949301-37C7-63A0-B490-B6DB1F0F3FF9}"/>
              </a:ext>
            </a:extLst>
          </p:cNvPr>
          <p:cNvSpPr>
            <a:spLocks noGrp="1"/>
          </p:cNvSpPr>
          <p:nvPr>
            <p:ph type="sldNum" sz="quarter" idx="12"/>
          </p:nvPr>
        </p:nvSpPr>
        <p:spPr/>
        <p:txBody>
          <a:bodyPr/>
          <a:lstStyle/>
          <a:p>
            <a:fld id="{D211BA02-67C7-46F8-8A1D-BC08CD62D26D}" type="slidenum">
              <a:rPr lang="es-CO" smtClean="0"/>
              <a:t>‹Nº›</a:t>
            </a:fld>
            <a:endParaRPr lang="es-CO"/>
          </a:p>
        </p:txBody>
      </p:sp>
    </p:spTree>
    <p:extLst>
      <p:ext uri="{BB962C8B-B14F-4D97-AF65-F5344CB8AC3E}">
        <p14:creationId xmlns:p14="http://schemas.microsoft.com/office/powerpoint/2010/main" val="13918686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AE1E8EF-6A57-6CC9-2106-A5098CBB6A83}"/>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fecha 2">
            <a:extLst>
              <a:ext uri="{FF2B5EF4-FFF2-40B4-BE49-F238E27FC236}">
                <a16:creationId xmlns:a16="http://schemas.microsoft.com/office/drawing/2014/main" id="{DB565AC4-82CD-7601-6535-EFA8E264FF50}"/>
              </a:ext>
            </a:extLst>
          </p:cNvPr>
          <p:cNvSpPr>
            <a:spLocks noGrp="1"/>
          </p:cNvSpPr>
          <p:nvPr>
            <p:ph type="dt" sz="half" idx="10"/>
          </p:nvPr>
        </p:nvSpPr>
        <p:spPr/>
        <p:txBody>
          <a:bodyPr/>
          <a:lstStyle/>
          <a:p>
            <a:fld id="{409E0FBC-5211-4DE8-9196-6C0C1B0182D9}" type="datetimeFigureOut">
              <a:rPr lang="es-CO" smtClean="0"/>
              <a:t>4/08/2025</a:t>
            </a:fld>
            <a:endParaRPr lang="es-CO"/>
          </a:p>
        </p:txBody>
      </p:sp>
      <p:sp>
        <p:nvSpPr>
          <p:cNvPr id="4" name="Marcador de pie de página 3">
            <a:extLst>
              <a:ext uri="{FF2B5EF4-FFF2-40B4-BE49-F238E27FC236}">
                <a16:creationId xmlns:a16="http://schemas.microsoft.com/office/drawing/2014/main" id="{F607C16F-07BC-99B0-8F99-B8F9AB58FA15}"/>
              </a:ext>
            </a:extLst>
          </p:cNvPr>
          <p:cNvSpPr>
            <a:spLocks noGrp="1"/>
          </p:cNvSpPr>
          <p:nvPr>
            <p:ph type="ftr" sz="quarter" idx="11"/>
          </p:nvPr>
        </p:nvSpPr>
        <p:spPr/>
        <p:txBody>
          <a:bodyPr/>
          <a:lstStyle/>
          <a:p>
            <a:endParaRPr lang="es-CO"/>
          </a:p>
        </p:txBody>
      </p:sp>
      <p:sp>
        <p:nvSpPr>
          <p:cNvPr id="5" name="Marcador de número de diapositiva 4">
            <a:extLst>
              <a:ext uri="{FF2B5EF4-FFF2-40B4-BE49-F238E27FC236}">
                <a16:creationId xmlns:a16="http://schemas.microsoft.com/office/drawing/2014/main" id="{BD70AD74-3CF2-0CC8-55C9-BF359C31B5A7}"/>
              </a:ext>
            </a:extLst>
          </p:cNvPr>
          <p:cNvSpPr>
            <a:spLocks noGrp="1"/>
          </p:cNvSpPr>
          <p:nvPr>
            <p:ph type="sldNum" sz="quarter" idx="12"/>
          </p:nvPr>
        </p:nvSpPr>
        <p:spPr/>
        <p:txBody>
          <a:bodyPr/>
          <a:lstStyle/>
          <a:p>
            <a:fld id="{D211BA02-67C7-46F8-8A1D-BC08CD62D26D}" type="slidenum">
              <a:rPr lang="es-CO" smtClean="0"/>
              <a:t>‹Nº›</a:t>
            </a:fld>
            <a:endParaRPr lang="es-CO"/>
          </a:p>
        </p:txBody>
      </p:sp>
    </p:spTree>
    <p:extLst>
      <p:ext uri="{BB962C8B-B14F-4D97-AF65-F5344CB8AC3E}">
        <p14:creationId xmlns:p14="http://schemas.microsoft.com/office/powerpoint/2010/main" val="9001879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EEC60793-F8C5-DCF1-0F05-810CD0BC6CFD}"/>
              </a:ext>
            </a:extLst>
          </p:cNvPr>
          <p:cNvSpPr>
            <a:spLocks noGrp="1"/>
          </p:cNvSpPr>
          <p:nvPr>
            <p:ph type="dt" sz="half" idx="10"/>
          </p:nvPr>
        </p:nvSpPr>
        <p:spPr/>
        <p:txBody>
          <a:bodyPr/>
          <a:lstStyle/>
          <a:p>
            <a:fld id="{409E0FBC-5211-4DE8-9196-6C0C1B0182D9}" type="datetimeFigureOut">
              <a:rPr lang="es-CO" smtClean="0"/>
              <a:t>4/08/2025</a:t>
            </a:fld>
            <a:endParaRPr lang="es-CO"/>
          </a:p>
        </p:txBody>
      </p:sp>
      <p:sp>
        <p:nvSpPr>
          <p:cNvPr id="3" name="Marcador de pie de página 2">
            <a:extLst>
              <a:ext uri="{FF2B5EF4-FFF2-40B4-BE49-F238E27FC236}">
                <a16:creationId xmlns:a16="http://schemas.microsoft.com/office/drawing/2014/main" id="{9DC46CEA-8F1F-A123-AF06-202C195499D7}"/>
              </a:ext>
            </a:extLst>
          </p:cNvPr>
          <p:cNvSpPr>
            <a:spLocks noGrp="1"/>
          </p:cNvSpPr>
          <p:nvPr>
            <p:ph type="ftr" sz="quarter" idx="11"/>
          </p:nvPr>
        </p:nvSpPr>
        <p:spPr/>
        <p:txBody>
          <a:bodyPr/>
          <a:lstStyle/>
          <a:p>
            <a:endParaRPr lang="es-CO"/>
          </a:p>
        </p:txBody>
      </p:sp>
      <p:sp>
        <p:nvSpPr>
          <p:cNvPr id="4" name="Marcador de número de diapositiva 3">
            <a:extLst>
              <a:ext uri="{FF2B5EF4-FFF2-40B4-BE49-F238E27FC236}">
                <a16:creationId xmlns:a16="http://schemas.microsoft.com/office/drawing/2014/main" id="{3F945394-0CA8-6609-CE26-575FF6280761}"/>
              </a:ext>
            </a:extLst>
          </p:cNvPr>
          <p:cNvSpPr>
            <a:spLocks noGrp="1"/>
          </p:cNvSpPr>
          <p:nvPr>
            <p:ph type="sldNum" sz="quarter" idx="12"/>
          </p:nvPr>
        </p:nvSpPr>
        <p:spPr/>
        <p:txBody>
          <a:bodyPr/>
          <a:lstStyle/>
          <a:p>
            <a:fld id="{D211BA02-67C7-46F8-8A1D-BC08CD62D26D}" type="slidenum">
              <a:rPr lang="es-CO" smtClean="0"/>
              <a:t>‹Nº›</a:t>
            </a:fld>
            <a:endParaRPr lang="es-CO"/>
          </a:p>
        </p:txBody>
      </p:sp>
    </p:spTree>
    <p:extLst>
      <p:ext uri="{BB962C8B-B14F-4D97-AF65-F5344CB8AC3E}">
        <p14:creationId xmlns:p14="http://schemas.microsoft.com/office/powerpoint/2010/main" val="38639169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7024C18-88E5-9536-A1F8-72B4B77088A7}"/>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9621DED2-8742-C43D-F53A-D2DB581D3EC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texto 3">
            <a:extLst>
              <a:ext uri="{FF2B5EF4-FFF2-40B4-BE49-F238E27FC236}">
                <a16:creationId xmlns:a16="http://schemas.microsoft.com/office/drawing/2014/main" id="{9BA04BCE-D10A-40D3-6B82-0CE96F90610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8A057FB8-B60C-9449-31C6-3A5C03C481E7}"/>
              </a:ext>
            </a:extLst>
          </p:cNvPr>
          <p:cNvSpPr>
            <a:spLocks noGrp="1"/>
          </p:cNvSpPr>
          <p:nvPr>
            <p:ph type="dt" sz="half" idx="10"/>
          </p:nvPr>
        </p:nvSpPr>
        <p:spPr/>
        <p:txBody>
          <a:bodyPr/>
          <a:lstStyle/>
          <a:p>
            <a:fld id="{409E0FBC-5211-4DE8-9196-6C0C1B0182D9}" type="datetimeFigureOut">
              <a:rPr lang="es-CO" smtClean="0"/>
              <a:t>4/08/2025</a:t>
            </a:fld>
            <a:endParaRPr lang="es-CO"/>
          </a:p>
        </p:txBody>
      </p:sp>
      <p:sp>
        <p:nvSpPr>
          <p:cNvPr id="6" name="Marcador de pie de página 5">
            <a:extLst>
              <a:ext uri="{FF2B5EF4-FFF2-40B4-BE49-F238E27FC236}">
                <a16:creationId xmlns:a16="http://schemas.microsoft.com/office/drawing/2014/main" id="{E8F355EA-429E-ED70-A3F7-15E42ADAB33D}"/>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36971AFD-8933-6095-C66B-B4DBD50855DD}"/>
              </a:ext>
            </a:extLst>
          </p:cNvPr>
          <p:cNvSpPr>
            <a:spLocks noGrp="1"/>
          </p:cNvSpPr>
          <p:nvPr>
            <p:ph type="sldNum" sz="quarter" idx="12"/>
          </p:nvPr>
        </p:nvSpPr>
        <p:spPr/>
        <p:txBody>
          <a:bodyPr/>
          <a:lstStyle/>
          <a:p>
            <a:fld id="{D211BA02-67C7-46F8-8A1D-BC08CD62D26D}" type="slidenum">
              <a:rPr lang="es-CO" smtClean="0"/>
              <a:t>‹Nº›</a:t>
            </a:fld>
            <a:endParaRPr lang="es-CO"/>
          </a:p>
        </p:txBody>
      </p:sp>
    </p:spTree>
    <p:extLst>
      <p:ext uri="{BB962C8B-B14F-4D97-AF65-F5344CB8AC3E}">
        <p14:creationId xmlns:p14="http://schemas.microsoft.com/office/powerpoint/2010/main" val="36075357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8E92055-D95D-1ACC-ECFA-63D80A2D08E2}"/>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posición de imagen 2">
            <a:extLst>
              <a:ext uri="{FF2B5EF4-FFF2-40B4-BE49-F238E27FC236}">
                <a16:creationId xmlns:a16="http://schemas.microsoft.com/office/drawing/2014/main" id="{2502DF33-04CF-4603-09F3-E8C38D916A8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O"/>
          </a:p>
        </p:txBody>
      </p:sp>
      <p:sp>
        <p:nvSpPr>
          <p:cNvPr id="4" name="Marcador de texto 3">
            <a:extLst>
              <a:ext uri="{FF2B5EF4-FFF2-40B4-BE49-F238E27FC236}">
                <a16:creationId xmlns:a16="http://schemas.microsoft.com/office/drawing/2014/main" id="{1C4D80DB-E948-439F-C34C-4B6404ABC64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80D70C5F-FCC5-FC1C-B74C-CE9302C40B11}"/>
              </a:ext>
            </a:extLst>
          </p:cNvPr>
          <p:cNvSpPr>
            <a:spLocks noGrp="1"/>
          </p:cNvSpPr>
          <p:nvPr>
            <p:ph type="dt" sz="half" idx="10"/>
          </p:nvPr>
        </p:nvSpPr>
        <p:spPr/>
        <p:txBody>
          <a:bodyPr/>
          <a:lstStyle/>
          <a:p>
            <a:fld id="{409E0FBC-5211-4DE8-9196-6C0C1B0182D9}" type="datetimeFigureOut">
              <a:rPr lang="es-CO" smtClean="0"/>
              <a:t>4/08/2025</a:t>
            </a:fld>
            <a:endParaRPr lang="es-CO"/>
          </a:p>
        </p:txBody>
      </p:sp>
      <p:sp>
        <p:nvSpPr>
          <p:cNvPr id="6" name="Marcador de pie de página 5">
            <a:extLst>
              <a:ext uri="{FF2B5EF4-FFF2-40B4-BE49-F238E27FC236}">
                <a16:creationId xmlns:a16="http://schemas.microsoft.com/office/drawing/2014/main" id="{946728EC-BB4D-41D1-9BF2-57DD8508C27C}"/>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9C43313A-C652-CD5D-9CB6-612946F05F9C}"/>
              </a:ext>
            </a:extLst>
          </p:cNvPr>
          <p:cNvSpPr>
            <a:spLocks noGrp="1"/>
          </p:cNvSpPr>
          <p:nvPr>
            <p:ph type="sldNum" sz="quarter" idx="12"/>
          </p:nvPr>
        </p:nvSpPr>
        <p:spPr/>
        <p:txBody>
          <a:bodyPr/>
          <a:lstStyle/>
          <a:p>
            <a:fld id="{D211BA02-67C7-46F8-8A1D-BC08CD62D26D}" type="slidenum">
              <a:rPr lang="es-CO" smtClean="0"/>
              <a:t>‹Nº›</a:t>
            </a:fld>
            <a:endParaRPr lang="es-CO"/>
          </a:p>
        </p:txBody>
      </p:sp>
    </p:spTree>
    <p:extLst>
      <p:ext uri="{BB962C8B-B14F-4D97-AF65-F5344CB8AC3E}">
        <p14:creationId xmlns:p14="http://schemas.microsoft.com/office/powerpoint/2010/main" val="5677882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3D72E630-2B0E-451C-987D-D8CEDBA8DE5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2CF7AE2B-417A-8B3C-70C3-E07673616E6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B92A36C1-4EDB-96E5-7423-43FF01C6953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409E0FBC-5211-4DE8-9196-6C0C1B0182D9}" type="datetimeFigureOut">
              <a:rPr lang="es-CO" smtClean="0"/>
              <a:t>4/08/2025</a:t>
            </a:fld>
            <a:endParaRPr lang="es-CO"/>
          </a:p>
        </p:txBody>
      </p:sp>
      <p:sp>
        <p:nvSpPr>
          <p:cNvPr id="5" name="Marcador de pie de página 4">
            <a:extLst>
              <a:ext uri="{FF2B5EF4-FFF2-40B4-BE49-F238E27FC236}">
                <a16:creationId xmlns:a16="http://schemas.microsoft.com/office/drawing/2014/main" id="{AEF1FDE1-86FF-7A8C-B8DE-2EC7690BBAF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s-CO"/>
          </a:p>
        </p:txBody>
      </p:sp>
      <p:sp>
        <p:nvSpPr>
          <p:cNvPr id="6" name="Marcador de número de diapositiva 5">
            <a:extLst>
              <a:ext uri="{FF2B5EF4-FFF2-40B4-BE49-F238E27FC236}">
                <a16:creationId xmlns:a16="http://schemas.microsoft.com/office/drawing/2014/main" id="{76C24DFA-DB78-BA8E-C276-3D5574C366C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D211BA02-67C7-46F8-8A1D-BC08CD62D26D}" type="slidenum">
              <a:rPr lang="es-CO" smtClean="0"/>
              <a:t>‹Nº›</a:t>
            </a:fld>
            <a:endParaRPr lang="es-CO"/>
          </a:p>
        </p:txBody>
      </p:sp>
    </p:spTree>
    <p:extLst>
      <p:ext uri="{BB962C8B-B14F-4D97-AF65-F5344CB8AC3E}">
        <p14:creationId xmlns:p14="http://schemas.microsoft.com/office/powerpoint/2010/main" val="395065524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4.jpe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5.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6.xml"/><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7.xml"/><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8.xm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9.xml"/><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0.xml"/><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1.xml"/><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2.xml"/><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3.xml"/><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4.xml"/><Relationship Id="rId1" Type="http://schemas.openxmlformats.org/officeDocument/2006/relationships/slideLayout" Target="../slideLayouts/slideLayout1.xml"/><Relationship Id="rId4" Type="http://schemas.openxmlformats.org/officeDocument/2006/relationships/image" Target="../media/image34.png"/></Relationships>
</file>

<file path=ppt/slides/_rels/slide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5.xml"/><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6.xml"/><Relationship Id="rId1" Type="http://schemas.openxmlformats.org/officeDocument/2006/relationships/slideLayout" Target="../slideLayouts/slideLayout1.xml"/><Relationship Id="rId4" Type="http://schemas.openxmlformats.org/officeDocument/2006/relationships/image" Target="../media/image36.png"/></Relationships>
</file>

<file path=ppt/slides/_rels/slide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7.xml"/><Relationship Id="rId1" Type="http://schemas.openxmlformats.org/officeDocument/2006/relationships/slideLayout" Target="../slideLayouts/slideLayout1.xml"/><Relationship Id="rId4" Type="http://schemas.openxmlformats.org/officeDocument/2006/relationships/image" Target="../media/image37.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2927E0DD-2E5D-0158-952C-A0921734004A}"/>
              </a:ext>
            </a:extLst>
          </p:cNvPr>
          <p:cNvPicPr>
            <a:picLocks noChangeAspect="1"/>
          </p:cNvPicPr>
          <p:nvPr/>
        </p:nvPicPr>
        <p:blipFill>
          <a:blip r:embed="rId3"/>
          <a:stretch>
            <a:fillRect/>
          </a:stretch>
        </p:blipFill>
        <p:spPr>
          <a:xfrm>
            <a:off x="17351" y="0"/>
            <a:ext cx="12174649" cy="6782747"/>
          </a:xfrm>
          <a:prstGeom prst="rect">
            <a:avLst/>
          </a:prstGeom>
        </p:spPr>
      </p:pic>
      <p:sp>
        <p:nvSpPr>
          <p:cNvPr id="7" name="CuadroTexto 6">
            <a:extLst>
              <a:ext uri="{FF2B5EF4-FFF2-40B4-BE49-F238E27FC236}">
                <a16:creationId xmlns:a16="http://schemas.microsoft.com/office/drawing/2014/main" id="{9A900641-A1BC-2CE7-5093-C7481F6D0C4A}"/>
              </a:ext>
            </a:extLst>
          </p:cNvPr>
          <p:cNvSpPr txBox="1"/>
          <p:nvPr/>
        </p:nvSpPr>
        <p:spPr>
          <a:xfrm>
            <a:off x="7343977" y="2698875"/>
            <a:ext cx="3676650" cy="1384995"/>
          </a:xfrm>
          <a:prstGeom prst="rect">
            <a:avLst/>
          </a:prstGeom>
          <a:noFill/>
        </p:spPr>
        <p:txBody>
          <a:bodyPr wrap="square">
            <a:spAutoFit/>
          </a:bodyPr>
          <a:lstStyle/>
          <a:p>
            <a:pPr algn="ctr"/>
            <a:r>
              <a:rPr lang="es-CO" sz="2800" b="1" dirty="0">
                <a:solidFill>
                  <a:srgbClr val="00B050"/>
                </a:solidFill>
              </a:rPr>
              <a:t>JUZGADOS Y CENTRO DE SERVICIOS DE ENVIGADO</a:t>
            </a:r>
          </a:p>
        </p:txBody>
      </p:sp>
      <p:pic>
        <p:nvPicPr>
          <p:cNvPr id="16" name="Imagen 15" descr="Icono&#10;&#10;El contenido generado por IA puede ser incorrecto.">
            <a:extLst>
              <a:ext uri="{FF2B5EF4-FFF2-40B4-BE49-F238E27FC236}">
                <a16:creationId xmlns:a16="http://schemas.microsoft.com/office/drawing/2014/main" id="{D7C5B787-9D09-89A0-2CE3-031F68BD72F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8030" y="1819072"/>
            <a:ext cx="2508758" cy="3219856"/>
          </a:xfrm>
          <a:prstGeom prst="rect">
            <a:avLst/>
          </a:prstGeom>
        </p:spPr>
      </p:pic>
    </p:spTree>
    <p:extLst>
      <p:ext uri="{BB962C8B-B14F-4D97-AF65-F5344CB8AC3E}">
        <p14:creationId xmlns:p14="http://schemas.microsoft.com/office/powerpoint/2010/main" val="8778177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5512B2-254C-D50D-E45A-DBE4F1F59A93}"/>
            </a:ext>
          </a:extLst>
        </p:cNvPr>
        <p:cNvGrpSpPr/>
        <p:nvPr/>
      </p:nvGrpSpPr>
      <p:grpSpPr>
        <a:xfrm>
          <a:off x="0" y="0"/>
          <a:ext cx="0" cy="0"/>
          <a:chOff x="0" y="0"/>
          <a:chExt cx="0" cy="0"/>
        </a:xfrm>
      </p:grpSpPr>
      <p:pic>
        <p:nvPicPr>
          <p:cNvPr id="5" name="Imagen 4">
            <a:extLst>
              <a:ext uri="{FF2B5EF4-FFF2-40B4-BE49-F238E27FC236}">
                <a16:creationId xmlns:a16="http://schemas.microsoft.com/office/drawing/2014/main" id="{04CD727E-C101-DEC9-A669-1581958A82FB}"/>
              </a:ext>
            </a:extLst>
          </p:cNvPr>
          <p:cNvPicPr>
            <a:picLocks noChangeAspect="1"/>
          </p:cNvPicPr>
          <p:nvPr/>
        </p:nvPicPr>
        <p:blipFill>
          <a:blip r:embed="rId3"/>
          <a:stretch>
            <a:fillRect/>
          </a:stretch>
        </p:blipFill>
        <p:spPr>
          <a:xfrm>
            <a:off x="52287" y="44570"/>
            <a:ext cx="12174649" cy="6782747"/>
          </a:xfrm>
          <a:prstGeom prst="rect">
            <a:avLst/>
          </a:prstGeom>
        </p:spPr>
      </p:pic>
      <p:sp>
        <p:nvSpPr>
          <p:cNvPr id="7" name="CuadroTexto 6">
            <a:extLst>
              <a:ext uri="{FF2B5EF4-FFF2-40B4-BE49-F238E27FC236}">
                <a16:creationId xmlns:a16="http://schemas.microsoft.com/office/drawing/2014/main" id="{AD44E93E-17EA-F0BB-089C-A5ACA8E0C077}"/>
              </a:ext>
            </a:extLst>
          </p:cNvPr>
          <p:cNvSpPr txBox="1"/>
          <p:nvPr/>
        </p:nvSpPr>
        <p:spPr>
          <a:xfrm>
            <a:off x="336658" y="2705725"/>
            <a:ext cx="4950237" cy="1077218"/>
          </a:xfrm>
          <a:prstGeom prst="rect">
            <a:avLst/>
          </a:prstGeom>
          <a:noFill/>
        </p:spPr>
        <p:txBody>
          <a:bodyPr wrap="square">
            <a:spAutoFit/>
          </a:bodyPr>
          <a:lstStyle/>
          <a:p>
            <a:pPr algn="ctr">
              <a:defRPr/>
            </a:pPr>
            <a:r>
              <a:rPr lang="es-ES" sz="3200" b="1" i="1" dirty="0">
                <a:solidFill>
                  <a:srgbClr val="00B050"/>
                </a:solidFill>
                <a:effectLst>
                  <a:outerShdw blurRad="38100" dist="38100" dir="2700000" algn="tl">
                    <a:srgbClr val="C0C0C0"/>
                  </a:outerShdw>
                </a:effectLst>
                <a:latin typeface="Aptos (Cuerpo)"/>
              </a:rPr>
              <a:t>OBJETIVOS – JUZGADOS DE ENVIGADO </a:t>
            </a:r>
          </a:p>
        </p:txBody>
      </p:sp>
      <p:sp>
        <p:nvSpPr>
          <p:cNvPr id="4" name="CuadroTexto 3">
            <a:extLst>
              <a:ext uri="{FF2B5EF4-FFF2-40B4-BE49-F238E27FC236}">
                <a16:creationId xmlns:a16="http://schemas.microsoft.com/office/drawing/2014/main" id="{DC47AE39-18B0-ECC2-4B19-0320750B59BD}"/>
              </a:ext>
            </a:extLst>
          </p:cNvPr>
          <p:cNvSpPr txBox="1"/>
          <p:nvPr/>
        </p:nvSpPr>
        <p:spPr>
          <a:xfrm>
            <a:off x="6492240" y="2444558"/>
            <a:ext cx="5071110" cy="369332"/>
          </a:xfrm>
          <a:prstGeom prst="rect">
            <a:avLst/>
          </a:prstGeom>
          <a:noFill/>
        </p:spPr>
        <p:txBody>
          <a:bodyPr wrap="square">
            <a:spAutoFit/>
          </a:bodyPr>
          <a:lstStyle/>
          <a:p>
            <a:pPr algn="just"/>
            <a:endParaRPr lang="es-CO" dirty="0"/>
          </a:p>
        </p:txBody>
      </p:sp>
      <p:sp>
        <p:nvSpPr>
          <p:cNvPr id="3" name="CuadroTexto 2">
            <a:extLst>
              <a:ext uri="{FF2B5EF4-FFF2-40B4-BE49-F238E27FC236}">
                <a16:creationId xmlns:a16="http://schemas.microsoft.com/office/drawing/2014/main" id="{FD2D29B8-2EE0-FE73-EBC0-68A81806BD81}"/>
              </a:ext>
            </a:extLst>
          </p:cNvPr>
          <p:cNvSpPr txBox="1"/>
          <p:nvPr/>
        </p:nvSpPr>
        <p:spPr>
          <a:xfrm>
            <a:off x="6327457" y="2182948"/>
            <a:ext cx="5400675" cy="369332"/>
          </a:xfrm>
          <a:prstGeom prst="rect">
            <a:avLst/>
          </a:prstGeom>
          <a:noFill/>
        </p:spPr>
        <p:txBody>
          <a:bodyPr wrap="square">
            <a:spAutoFit/>
          </a:bodyPr>
          <a:lstStyle/>
          <a:p>
            <a:pPr algn="just"/>
            <a:endParaRPr lang="es-ES" altLang="en-US" dirty="0">
              <a:latin typeface="Aptos (Cuerpo)"/>
            </a:endParaRPr>
          </a:p>
        </p:txBody>
      </p:sp>
      <p:pic>
        <p:nvPicPr>
          <p:cNvPr id="9" name="Imagen 8">
            <a:extLst>
              <a:ext uri="{FF2B5EF4-FFF2-40B4-BE49-F238E27FC236}">
                <a16:creationId xmlns:a16="http://schemas.microsoft.com/office/drawing/2014/main" id="{332B1F1B-E64B-0FE2-7435-9DDE8FACDD16}"/>
              </a:ext>
            </a:extLst>
          </p:cNvPr>
          <p:cNvPicPr>
            <a:picLocks noChangeAspect="1"/>
          </p:cNvPicPr>
          <p:nvPr/>
        </p:nvPicPr>
        <p:blipFill>
          <a:blip r:embed="rId4"/>
          <a:stretch>
            <a:fillRect/>
          </a:stretch>
        </p:blipFill>
        <p:spPr>
          <a:xfrm>
            <a:off x="6474300" y="1149092"/>
            <a:ext cx="731482" cy="707886"/>
          </a:xfrm>
          <a:prstGeom prst="rect">
            <a:avLst/>
          </a:prstGeom>
        </p:spPr>
      </p:pic>
      <p:cxnSp>
        <p:nvCxnSpPr>
          <p:cNvPr id="14" name="Conector recto 13">
            <a:extLst>
              <a:ext uri="{FF2B5EF4-FFF2-40B4-BE49-F238E27FC236}">
                <a16:creationId xmlns:a16="http://schemas.microsoft.com/office/drawing/2014/main" id="{B296A250-C732-BC1E-9E36-7DE9A2452F0B}"/>
              </a:ext>
            </a:extLst>
          </p:cNvPr>
          <p:cNvCxnSpPr>
            <a:cxnSpLocks/>
            <a:stCxn id="9" idx="2"/>
          </p:cNvCxnSpPr>
          <p:nvPr/>
        </p:nvCxnSpPr>
        <p:spPr>
          <a:xfrm>
            <a:off x="6840041" y="1856978"/>
            <a:ext cx="0" cy="4599287"/>
          </a:xfrm>
          <a:prstGeom prst="line">
            <a:avLst/>
          </a:prstGeom>
        </p:spPr>
        <p:style>
          <a:lnRef idx="2">
            <a:schemeClr val="accent4"/>
          </a:lnRef>
          <a:fillRef idx="0">
            <a:schemeClr val="accent4"/>
          </a:fillRef>
          <a:effectRef idx="1">
            <a:schemeClr val="accent4"/>
          </a:effectRef>
          <a:fontRef idx="minor">
            <a:schemeClr val="tx1"/>
          </a:fontRef>
        </p:style>
      </p:cxnSp>
      <p:sp>
        <p:nvSpPr>
          <p:cNvPr id="20" name="CuadroTexto 19">
            <a:extLst>
              <a:ext uri="{FF2B5EF4-FFF2-40B4-BE49-F238E27FC236}">
                <a16:creationId xmlns:a16="http://schemas.microsoft.com/office/drawing/2014/main" id="{5CCF4972-B4D7-E557-B928-EC33EC3504C1}"/>
              </a:ext>
            </a:extLst>
          </p:cNvPr>
          <p:cNvSpPr txBox="1"/>
          <p:nvPr/>
        </p:nvSpPr>
        <p:spPr>
          <a:xfrm>
            <a:off x="7322056" y="1145698"/>
            <a:ext cx="4533286" cy="1287532"/>
          </a:xfrm>
          <a:prstGeom prst="rect">
            <a:avLst/>
          </a:prstGeom>
          <a:noFill/>
        </p:spPr>
        <p:txBody>
          <a:bodyPr wrap="square" rtlCol="0">
            <a:spAutoFit/>
          </a:bodyPr>
          <a:lstStyle/>
          <a:p>
            <a:pPr algn="just">
              <a:lnSpc>
                <a:spcPct val="110000"/>
              </a:lnSpc>
              <a:spcBef>
                <a:spcPct val="10000"/>
              </a:spcBef>
              <a:spcAft>
                <a:spcPct val="10000"/>
              </a:spcAft>
              <a:buClr>
                <a:srgbClr val="993300"/>
              </a:buClr>
              <a:buFontTx/>
              <a:buNone/>
            </a:pPr>
            <a:r>
              <a:rPr lang="es-CO" altLang="en-US" dirty="0">
                <a:latin typeface="Arial" panose="020B0604020202020204" pitchFamily="34" charset="0"/>
                <a:cs typeface="Arial" panose="020B0604020202020204" pitchFamily="34" charset="0"/>
              </a:rPr>
              <a:t>Establecer un clima organizacional adecuado para la correcta prestación del servicio. </a:t>
            </a:r>
            <a:r>
              <a:rPr lang="es-ES" altLang="en-US" dirty="0">
                <a:latin typeface="Arial" panose="020B0604020202020204" pitchFamily="34" charset="0"/>
                <a:cs typeface="Arial" panose="020B0604020202020204" pitchFamily="34" charset="0"/>
              </a:rPr>
              <a:t>(</a:t>
            </a:r>
            <a:r>
              <a:rPr lang="es-ES" altLang="en-US" b="1" i="1" dirty="0">
                <a:latin typeface="Arial" panose="020B0604020202020204" pitchFamily="34" charset="0"/>
                <a:cs typeface="Arial" panose="020B0604020202020204" pitchFamily="34" charset="0"/>
              </a:rPr>
              <a:t>Directriz No. 0</a:t>
            </a:r>
            <a:r>
              <a:rPr lang="es-CO" altLang="en-US" b="1" i="1" dirty="0">
                <a:latin typeface="Arial" panose="020B0604020202020204" pitchFamily="34" charset="0"/>
                <a:cs typeface="Arial" panose="020B0604020202020204" pitchFamily="34" charset="0"/>
              </a:rPr>
              <a:t>3</a:t>
            </a:r>
            <a:r>
              <a:rPr lang="es-ES" altLang="en-US" b="1" i="1" dirty="0">
                <a:latin typeface="Arial" panose="020B0604020202020204" pitchFamily="34" charset="0"/>
                <a:cs typeface="Arial" panose="020B0604020202020204" pitchFamily="34" charset="0"/>
              </a:rPr>
              <a:t> de la Política de la Calidad</a:t>
            </a:r>
            <a:r>
              <a:rPr lang="es-ES" altLang="en-US" dirty="0">
                <a:latin typeface="Arial" panose="020B0604020202020204" pitchFamily="34" charset="0"/>
                <a:cs typeface="Arial" panose="020B0604020202020204" pitchFamily="34" charset="0"/>
              </a:rPr>
              <a:t>)</a:t>
            </a:r>
          </a:p>
        </p:txBody>
      </p:sp>
      <p:cxnSp>
        <p:nvCxnSpPr>
          <p:cNvPr id="21" name="Conector recto 20">
            <a:extLst>
              <a:ext uri="{FF2B5EF4-FFF2-40B4-BE49-F238E27FC236}">
                <a16:creationId xmlns:a16="http://schemas.microsoft.com/office/drawing/2014/main" id="{996D35CB-15C5-65E4-FC18-E9F710BFC726}"/>
              </a:ext>
            </a:extLst>
          </p:cNvPr>
          <p:cNvCxnSpPr>
            <a:cxnSpLocks/>
            <a:endCxn id="9" idx="0"/>
          </p:cNvCxnSpPr>
          <p:nvPr/>
        </p:nvCxnSpPr>
        <p:spPr>
          <a:xfrm>
            <a:off x="6840041" y="335756"/>
            <a:ext cx="0" cy="813336"/>
          </a:xfrm>
          <a:prstGeom prst="line">
            <a:avLst/>
          </a:prstGeom>
        </p:spPr>
        <p:style>
          <a:lnRef idx="2">
            <a:schemeClr val="accent4"/>
          </a:lnRef>
          <a:fillRef idx="0">
            <a:schemeClr val="accent4"/>
          </a:fillRef>
          <a:effectRef idx="1">
            <a:schemeClr val="accent4"/>
          </a:effectRef>
          <a:fontRef idx="minor">
            <a:schemeClr val="tx1"/>
          </a:fontRef>
        </p:style>
      </p:cxnSp>
      <p:sp>
        <p:nvSpPr>
          <p:cNvPr id="25" name="CuadroTexto 24">
            <a:extLst>
              <a:ext uri="{FF2B5EF4-FFF2-40B4-BE49-F238E27FC236}">
                <a16:creationId xmlns:a16="http://schemas.microsoft.com/office/drawing/2014/main" id="{AC0136BE-5C62-4DDD-1FCE-838790C95439}"/>
              </a:ext>
            </a:extLst>
          </p:cNvPr>
          <p:cNvSpPr txBox="1"/>
          <p:nvPr/>
        </p:nvSpPr>
        <p:spPr>
          <a:xfrm>
            <a:off x="6624537" y="1149092"/>
            <a:ext cx="582211" cy="630942"/>
          </a:xfrm>
          <a:prstGeom prst="rect">
            <a:avLst/>
          </a:prstGeom>
          <a:noFill/>
        </p:spPr>
        <p:txBody>
          <a:bodyPr wrap="none" rtlCol="0">
            <a:spAutoFit/>
          </a:bodyPr>
          <a:lstStyle/>
          <a:p>
            <a:r>
              <a:rPr lang="es-ES" sz="3500" b="1" dirty="0"/>
              <a:t>d.</a:t>
            </a:r>
            <a:endParaRPr lang="es-CO" sz="3500" b="1" dirty="0"/>
          </a:p>
        </p:txBody>
      </p:sp>
      <p:pic>
        <p:nvPicPr>
          <p:cNvPr id="27" name="Imagen 26">
            <a:extLst>
              <a:ext uri="{FF2B5EF4-FFF2-40B4-BE49-F238E27FC236}">
                <a16:creationId xmlns:a16="http://schemas.microsoft.com/office/drawing/2014/main" id="{8B1431B3-6DBC-AB1E-893F-D22D06824709}"/>
              </a:ext>
            </a:extLst>
          </p:cNvPr>
          <p:cNvPicPr>
            <a:picLocks noChangeAspect="1"/>
          </p:cNvPicPr>
          <p:nvPr/>
        </p:nvPicPr>
        <p:blipFill>
          <a:blip r:embed="rId4"/>
          <a:stretch>
            <a:fillRect/>
          </a:stretch>
        </p:blipFill>
        <p:spPr>
          <a:xfrm>
            <a:off x="6473727" y="3036472"/>
            <a:ext cx="731482" cy="707886"/>
          </a:xfrm>
          <a:prstGeom prst="rect">
            <a:avLst/>
          </a:prstGeom>
        </p:spPr>
      </p:pic>
      <p:sp>
        <p:nvSpPr>
          <p:cNvPr id="29" name="CuadroTexto 28">
            <a:extLst>
              <a:ext uri="{FF2B5EF4-FFF2-40B4-BE49-F238E27FC236}">
                <a16:creationId xmlns:a16="http://schemas.microsoft.com/office/drawing/2014/main" id="{26ADEB60-34A1-7515-064E-E20F9BA52736}"/>
              </a:ext>
            </a:extLst>
          </p:cNvPr>
          <p:cNvSpPr txBox="1"/>
          <p:nvPr/>
        </p:nvSpPr>
        <p:spPr>
          <a:xfrm>
            <a:off x="7364379" y="2878250"/>
            <a:ext cx="4285932" cy="1615827"/>
          </a:xfrm>
          <a:prstGeom prst="rect">
            <a:avLst/>
          </a:prstGeom>
          <a:noFill/>
        </p:spPr>
        <p:txBody>
          <a:bodyPr wrap="square" rtlCol="0">
            <a:spAutoFit/>
          </a:bodyPr>
          <a:lstStyle/>
          <a:p>
            <a:pPr algn="just">
              <a:lnSpc>
                <a:spcPct val="110000"/>
              </a:lnSpc>
              <a:spcBef>
                <a:spcPct val="10000"/>
              </a:spcBef>
              <a:spcAft>
                <a:spcPct val="10000"/>
              </a:spcAft>
              <a:buClr>
                <a:srgbClr val="993300"/>
              </a:buClr>
            </a:pPr>
            <a:r>
              <a:rPr lang="es-CO" altLang="en-US" dirty="0">
                <a:latin typeface="Arial" panose="020B0604020202020204" pitchFamily="34" charset="0"/>
                <a:cs typeface="Arial" panose="020B0604020202020204" pitchFamily="34" charset="0"/>
              </a:rPr>
              <a:t>Brindar atención e información respetuosa, pronta y eficaz a los usuarios</a:t>
            </a:r>
            <a:r>
              <a:rPr lang="es-ES" altLang="en-US" dirty="0">
                <a:latin typeface="Arial" panose="020B0604020202020204" pitchFamily="34" charset="0"/>
                <a:cs typeface="Arial" panose="020B0604020202020204" pitchFamily="34" charset="0"/>
              </a:rPr>
              <a:t>.</a:t>
            </a:r>
            <a:r>
              <a:rPr lang="es-CO" altLang="en-US" dirty="0">
                <a:latin typeface="Arial" panose="020B0604020202020204" pitchFamily="34" charset="0"/>
                <a:cs typeface="Arial" panose="020B0604020202020204" pitchFamily="34" charset="0"/>
              </a:rPr>
              <a:t> </a:t>
            </a:r>
            <a:r>
              <a:rPr lang="es-ES" altLang="en-US" dirty="0">
                <a:latin typeface="Arial" panose="020B0604020202020204" pitchFamily="34" charset="0"/>
                <a:cs typeface="Arial" panose="020B0604020202020204" pitchFamily="34" charset="0"/>
              </a:rPr>
              <a:t>(</a:t>
            </a:r>
            <a:r>
              <a:rPr lang="es-ES" altLang="en-US" b="1" i="1" dirty="0">
                <a:latin typeface="Arial" panose="020B0604020202020204" pitchFamily="34" charset="0"/>
                <a:cs typeface="Arial" panose="020B0604020202020204" pitchFamily="34" charset="0"/>
              </a:rPr>
              <a:t>Directriz No. 0</a:t>
            </a:r>
            <a:r>
              <a:rPr lang="es-CO" altLang="en-US" b="1" i="1" dirty="0">
                <a:latin typeface="Arial" panose="020B0604020202020204" pitchFamily="34" charset="0"/>
                <a:cs typeface="Arial" panose="020B0604020202020204" pitchFamily="34" charset="0"/>
              </a:rPr>
              <a:t>4</a:t>
            </a:r>
            <a:r>
              <a:rPr lang="es-ES" altLang="en-US" b="1" i="1" dirty="0">
                <a:latin typeface="Arial" panose="020B0604020202020204" pitchFamily="34" charset="0"/>
                <a:cs typeface="Arial" panose="020B0604020202020204" pitchFamily="34" charset="0"/>
              </a:rPr>
              <a:t> de la Política de la Calidad</a:t>
            </a:r>
            <a:r>
              <a:rPr lang="es-ES" altLang="en-US" dirty="0">
                <a:latin typeface="Arial" panose="020B0604020202020204" pitchFamily="34" charset="0"/>
                <a:cs typeface="Arial" panose="020B0604020202020204" pitchFamily="34" charset="0"/>
              </a:rPr>
              <a:t>)</a:t>
            </a:r>
          </a:p>
          <a:p>
            <a:endParaRPr lang="es-CO" dirty="0"/>
          </a:p>
        </p:txBody>
      </p:sp>
      <p:pic>
        <p:nvPicPr>
          <p:cNvPr id="30" name="Imagen 29">
            <a:extLst>
              <a:ext uri="{FF2B5EF4-FFF2-40B4-BE49-F238E27FC236}">
                <a16:creationId xmlns:a16="http://schemas.microsoft.com/office/drawing/2014/main" id="{16D443C1-0EE7-5A25-853C-BD11C7B5ED96}"/>
              </a:ext>
            </a:extLst>
          </p:cNvPr>
          <p:cNvPicPr>
            <a:picLocks noChangeAspect="1"/>
          </p:cNvPicPr>
          <p:nvPr/>
        </p:nvPicPr>
        <p:blipFill>
          <a:blip r:embed="rId4"/>
          <a:stretch>
            <a:fillRect/>
          </a:stretch>
        </p:blipFill>
        <p:spPr>
          <a:xfrm>
            <a:off x="6510036" y="4558849"/>
            <a:ext cx="731482" cy="707886"/>
          </a:xfrm>
          <a:prstGeom prst="rect">
            <a:avLst/>
          </a:prstGeom>
        </p:spPr>
      </p:pic>
      <p:sp>
        <p:nvSpPr>
          <p:cNvPr id="31" name="CuadroTexto 30">
            <a:extLst>
              <a:ext uri="{FF2B5EF4-FFF2-40B4-BE49-F238E27FC236}">
                <a16:creationId xmlns:a16="http://schemas.microsoft.com/office/drawing/2014/main" id="{6629CB61-8830-1A32-F116-98096BC412A8}"/>
              </a:ext>
            </a:extLst>
          </p:cNvPr>
          <p:cNvSpPr txBox="1"/>
          <p:nvPr/>
        </p:nvSpPr>
        <p:spPr>
          <a:xfrm>
            <a:off x="7364384" y="4537470"/>
            <a:ext cx="4285927" cy="1647631"/>
          </a:xfrm>
          <a:prstGeom prst="rect">
            <a:avLst/>
          </a:prstGeom>
          <a:noFill/>
        </p:spPr>
        <p:txBody>
          <a:bodyPr wrap="square" rtlCol="0">
            <a:spAutoFit/>
          </a:bodyPr>
          <a:lstStyle/>
          <a:p>
            <a:pPr algn="just">
              <a:lnSpc>
                <a:spcPct val="110000"/>
              </a:lnSpc>
              <a:spcBef>
                <a:spcPct val="10000"/>
              </a:spcBef>
              <a:spcAft>
                <a:spcPct val="10000"/>
              </a:spcAft>
              <a:buClr>
                <a:srgbClr val="993300"/>
              </a:buClr>
            </a:pPr>
            <a:r>
              <a:rPr lang="es-ES" altLang="en-US" dirty="0">
                <a:latin typeface="Arial" panose="020B0604020202020204" pitchFamily="34" charset="0"/>
                <a:cs typeface="Arial" panose="020B0604020202020204" pitchFamily="34" charset="0"/>
              </a:rPr>
              <a:t>Evidenciar en las decisiones judiciales la aplicación de las políticas de equidad y perspectiva de género.</a:t>
            </a:r>
            <a:r>
              <a:rPr lang="es-CO" altLang="en-US" dirty="0">
                <a:latin typeface="Arial" panose="020B0604020202020204" pitchFamily="34" charset="0"/>
                <a:cs typeface="Arial" panose="020B0604020202020204" pitchFamily="34" charset="0"/>
              </a:rPr>
              <a:t> </a:t>
            </a:r>
            <a:r>
              <a:rPr lang="es-ES" altLang="en-US" dirty="0">
                <a:latin typeface="Arial" panose="020B0604020202020204" pitchFamily="34" charset="0"/>
                <a:cs typeface="Arial" panose="020B0604020202020204" pitchFamily="34" charset="0"/>
              </a:rPr>
              <a:t>(</a:t>
            </a:r>
            <a:r>
              <a:rPr lang="es-ES" altLang="en-US" b="1" i="1" dirty="0">
                <a:latin typeface="Arial" panose="020B0604020202020204" pitchFamily="34" charset="0"/>
                <a:cs typeface="Arial" panose="020B0604020202020204" pitchFamily="34" charset="0"/>
              </a:rPr>
              <a:t>Directriz No. 0</a:t>
            </a:r>
            <a:r>
              <a:rPr lang="es-CO" altLang="en-US" b="1" i="1" dirty="0">
                <a:latin typeface="Arial" panose="020B0604020202020204" pitchFamily="34" charset="0"/>
                <a:cs typeface="Arial" panose="020B0604020202020204" pitchFamily="34" charset="0"/>
              </a:rPr>
              <a:t>4</a:t>
            </a:r>
            <a:r>
              <a:rPr lang="es-ES" altLang="en-US" b="1" i="1" dirty="0">
                <a:latin typeface="Arial" panose="020B0604020202020204" pitchFamily="34" charset="0"/>
                <a:cs typeface="Arial" panose="020B0604020202020204" pitchFamily="34" charset="0"/>
              </a:rPr>
              <a:t> de la Política de la Calidad</a:t>
            </a:r>
            <a:r>
              <a:rPr lang="es-ES" altLang="en-US" dirty="0">
                <a:latin typeface="Arial" panose="020B0604020202020204" pitchFamily="34" charset="0"/>
                <a:cs typeface="Arial" panose="020B0604020202020204" pitchFamily="34" charset="0"/>
              </a:rPr>
              <a:t>)</a:t>
            </a:r>
          </a:p>
          <a:p>
            <a:pPr>
              <a:lnSpc>
                <a:spcPct val="110000"/>
              </a:lnSpc>
              <a:spcBef>
                <a:spcPct val="10000"/>
              </a:spcBef>
              <a:spcAft>
                <a:spcPct val="10000"/>
              </a:spcAft>
              <a:buClr>
                <a:srgbClr val="993300"/>
              </a:buClr>
            </a:pPr>
            <a:endParaRPr lang="es-ES" altLang="en-US" dirty="0">
              <a:latin typeface="Arial" panose="020B0604020202020204" pitchFamily="34" charset="0"/>
              <a:cs typeface="Arial" panose="020B0604020202020204" pitchFamily="34" charset="0"/>
            </a:endParaRPr>
          </a:p>
        </p:txBody>
      </p:sp>
      <p:sp>
        <p:nvSpPr>
          <p:cNvPr id="32" name="CuadroTexto 31">
            <a:extLst>
              <a:ext uri="{FF2B5EF4-FFF2-40B4-BE49-F238E27FC236}">
                <a16:creationId xmlns:a16="http://schemas.microsoft.com/office/drawing/2014/main" id="{06C84A9B-BAC5-2A4E-B1A1-B1B16D1A5448}"/>
              </a:ext>
            </a:extLst>
          </p:cNvPr>
          <p:cNvSpPr txBox="1"/>
          <p:nvPr/>
        </p:nvSpPr>
        <p:spPr>
          <a:xfrm>
            <a:off x="6653630" y="3030463"/>
            <a:ext cx="560153" cy="907941"/>
          </a:xfrm>
          <a:prstGeom prst="rect">
            <a:avLst/>
          </a:prstGeom>
          <a:noFill/>
        </p:spPr>
        <p:txBody>
          <a:bodyPr wrap="none" rtlCol="0">
            <a:spAutoFit/>
          </a:bodyPr>
          <a:lstStyle/>
          <a:p>
            <a:r>
              <a:rPr lang="es-ES" sz="3500" b="1" dirty="0"/>
              <a:t>e.</a:t>
            </a:r>
            <a:endParaRPr lang="es-CO" sz="3500" b="1" dirty="0"/>
          </a:p>
          <a:p>
            <a:endParaRPr lang="es-CO" dirty="0"/>
          </a:p>
        </p:txBody>
      </p:sp>
      <p:sp>
        <p:nvSpPr>
          <p:cNvPr id="33" name="CuadroTexto 32">
            <a:extLst>
              <a:ext uri="{FF2B5EF4-FFF2-40B4-BE49-F238E27FC236}">
                <a16:creationId xmlns:a16="http://schemas.microsoft.com/office/drawing/2014/main" id="{E031FBC0-491D-C778-3A6A-8E7F7F9961EA}"/>
              </a:ext>
            </a:extLst>
          </p:cNvPr>
          <p:cNvSpPr txBox="1"/>
          <p:nvPr/>
        </p:nvSpPr>
        <p:spPr>
          <a:xfrm>
            <a:off x="6684571" y="4583807"/>
            <a:ext cx="452047" cy="630942"/>
          </a:xfrm>
          <a:prstGeom prst="rect">
            <a:avLst/>
          </a:prstGeom>
          <a:noFill/>
        </p:spPr>
        <p:txBody>
          <a:bodyPr wrap="none" rtlCol="0">
            <a:spAutoFit/>
          </a:bodyPr>
          <a:lstStyle/>
          <a:p>
            <a:r>
              <a:rPr lang="es-ES" sz="3500" b="1" dirty="0"/>
              <a:t>f.</a:t>
            </a:r>
            <a:endParaRPr lang="es-CO" sz="3500" b="1" dirty="0"/>
          </a:p>
        </p:txBody>
      </p:sp>
      <p:graphicFrame>
        <p:nvGraphicFramePr>
          <p:cNvPr id="34" name="Tabla 33">
            <a:extLst>
              <a:ext uri="{FF2B5EF4-FFF2-40B4-BE49-F238E27FC236}">
                <a16:creationId xmlns:a16="http://schemas.microsoft.com/office/drawing/2014/main" id="{8CD31D8C-F2A1-33AE-ED64-EF54E9F391A8}"/>
              </a:ext>
            </a:extLst>
          </p:cNvPr>
          <p:cNvGraphicFramePr>
            <a:graphicFrameLocks noGrp="1"/>
          </p:cNvGraphicFramePr>
          <p:nvPr/>
        </p:nvGraphicFramePr>
        <p:xfrm>
          <a:off x="5435600" y="3810794"/>
          <a:ext cx="1320800" cy="381000"/>
        </p:xfrm>
        <a:graphic>
          <a:graphicData uri="http://schemas.openxmlformats.org/drawingml/2006/table">
            <a:tbl>
              <a:tblPr/>
              <a:tblGrid>
                <a:gridCol w="1320800">
                  <a:extLst>
                    <a:ext uri="{9D8B030D-6E8A-4147-A177-3AD203B41FA5}">
                      <a16:colId xmlns:a16="http://schemas.microsoft.com/office/drawing/2014/main" val="3228977563"/>
                    </a:ext>
                  </a:extLst>
                </a:gridCol>
              </a:tblGrid>
              <a:tr h="381000">
                <a:tc>
                  <a:txBody>
                    <a:bodyPr/>
                    <a:lstStyle/>
                    <a:p>
                      <a:pPr algn="ctr" fontAlgn="b"/>
                      <a:endParaRPr lang="es-CO" sz="1100" b="0" i="0" u="none" strike="noStrike" dirty="0">
                        <a:solidFill>
                          <a:srgbClr val="000000"/>
                        </a:solidFill>
                        <a:effectLst/>
                        <a:latin typeface="Calibri" panose="020F0502020204030204" pitchFamily="34" charset="0"/>
                      </a:endParaRPr>
                    </a:p>
                  </a:txBody>
                  <a:tcPr marL="85725" marR="9525" marT="9525" anchor="b">
                    <a:lnL>
                      <a:noFill/>
                    </a:lnL>
                    <a:lnR>
                      <a:noFill/>
                    </a:lnR>
                    <a:lnT>
                      <a:noFill/>
                    </a:lnT>
                    <a:lnB>
                      <a:noFill/>
                    </a:lnB>
                    <a:noFill/>
                  </a:tcPr>
                </a:tc>
                <a:extLst>
                  <a:ext uri="{0D108BD9-81ED-4DB2-BD59-A6C34878D82A}">
                    <a16:rowId xmlns:a16="http://schemas.microsoft.com/office/drawing/2014/main" val="2485636007"/>
                  </a:ext>
                </a:extLst>
              </a:tr>
            </a:tbl>
          </a:graphicData>
        </a:graphic>
      </p:graphicFrame>
    </p:spTree>
    <p:extLst>
      <p:ext uri="{BB962C8B-B14F-4D97-AF65-F5344CB8AC3E}">
        <p14:creationId xmlns:p14="http://schemas.microsoft.com/office/powerpoint/2010/main" val="16431373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21FECC-FBB2-2355-99D6-532E64AF288A}"/>
            </a:ext>
          </a:extLst>
        </p:cNvPr>
        <p:cNvGrpSpPr/>
        <p:nvPr/>
      </p:nvGrpSpPr>
      <p:grpSpPr>
        <a:xfrm>
          <a:off x="0" y="0"/>
          <a:ext cx="0" cy="0"/>
          <a:chOff x="0" y="0"/>
          <a:chExt cx="0" cy="0"/>
        </a:xfrm>
      </p:grpSpPr>
      <p:pic>
        <p:nvPicPr>
          <p:cNvPr id="5" name="Imagen 4">
            <a:extLst>
              <a:ext uri="{FF2B5EF4-FFF2-40B4-BE49-F238E27FC236}">
                <a16:creationId xmlns:a16="http://schemas.microsoft.com/office/drawing/2014/main" id="{27A9B292-3945-F604-6D40-C019ED20B249}"/>
              </a:ext>
            </a:extLst>
          </p:cNvPr>
          <p:cNvPicPr>
            <a:picLocks noChangeAspect="1"/>
          </p:cNvPicPr>
          <p:nvPr/>
        </p:nvPicPr>
        <p:blipFill>
          <a:blip r:embed="rId3"/>
          <a:stretch>
            <a:fillRect/>
          </a:stretch>
        </p:blipFill>
        <p:spPr>
          <a:xfrm>
            <a:off x="52287" y="44570"/>
            <a:ext cx="12174649" cy="6782747"/>
          </a:xfrm>
          <a:prstGeom prst="rect">
            <a:avLst/>
          </a:prstGeom>
        </p:spPr>
      </p:pic>
      <p:sp>
        <p:nvSpPr>
          <p:cNvPr id="7" name="CuadroTexto 6">
            <a:extLst>
              <a:ext uri="{FF2B5EF4-FFF2-40B4-BE49-F238E27FC236}">
                <a16:creationId xmlns:a16="http://schemas.microsoft.com/office/drawing/2014/main" id="{6538927A-3B8B-54B6-69D7-DF67F22F3E3E}"/>
              </a:ext>
            </a:extLst>
          </p:cNvPr>
          <p:cNvSpPr txBox="1"/>
          <p:nvPr/>
        </p:nvSpPr>
        <p:spPr>
          <a:xfrm>
            <a:off x="336658" y="2705725"/>
            <a:ext cx="4950237" cy="1569660"/>
          </a:xfrm>
          <a:prstGeom prst="rect">
            <a:avLst/>
          </a:prstGeom>
          <a:noFill/>
        </p:spPr>
        <p:txBody>
          <a:bodyPr wrap="square">
            <a:spAutoFit/>
          </a:bodyPr>
          <a:lstStyle/>
          <a:p>
            <a:pPr algn="ctr">
              <a:defRPr/>
            </a:pPr>
            <a:r>
              <a:rPr lang="es-ES" sz="3200" b="1" i="1" dirty="0">
                <a:solidFill>
                  <a:srgbClr val="00B050"/>
                </a:solidFill>
                <a:effectLst>
                  <a:outerShdw blurRad="38100" dist="38100" dir="2700000" algn="tl">
                    <a:srgbClr val="C0C0C0"/>
                  </a:outerShdw>
                </a:effectLst>
                <a:latin typeface="Aptos (Cuerpo)"/>
              </a:rPr>
              <a:t>NUESTROS VALORES JUZGADOS DE ENVIGADO Y CENTRO DE SERVICIOS</a:t>
            </a:r>
          </a:p>
        </p:txBody>
      </p:sp>
      <p:sp>
        <p:nvSpPr>
          <p:cNvPr id="4" name="CuadroTexto 3">
            <a:extLst>
              <a:ext uri="{FF2B5EF4-FFF2-40B4-BE49-F238E27FC236}">
                <a16:creationId xmlns:a16="http://schemas.microsoft.com/office/drawing/2014/main" id="{9E6FFD6B-1059-D3C4-2068-37CBD069AFC8}"/>
              </a:ext>
            </a:extLst>
          </p:cNvPr>
          <p:cNvSpPr txBox="1"/>
          <p:nvPr/>
        </p:nvSpPr>
        <p:spPr>
          <a:xfrm>
            <a:off x="6492240" y="2444558"/>
            <a:ext cx="5071110" cy="369332"/>
          </a:xfrm>
          <a:prstGeom prst="rect">
            <a:avLst/>
          </a:prstGeom>
          <a:noFill/>
        </p:spPr>
        <p:txBody>
          <a:bodyPr wrap="square">
            <a:spAutoFit/>
          </a:bodyPr>
          <a:lstStyle/>
          <a:p>
            <a:pPr algn="just"/>
            <a:endParaRPr lang="es-CO" dirty="0"/>
          </a:p>
        </p:txBody>
      </p:sp>
      <p:sp>
        <p:nvSpPr>
          <p:cNvPr id="3" name="CuadroTexto 2">
            <a:extLst>
              <a:ext uri="{FF2B5EF4-FFF2-40B4-BE49-F238E27FC236}">
                <a16:creationId xmlns:a16="http://schemas.microsoft.com/office/drawing/2014/main" id="{BD6DBCA6-FA2F-9389-99A8-1CD880E20C62}"/>
              </a:ext>
            </a:extLst>
          </p:cNvPr>
          <p:cNvSpPr txBox="1"/>
          <p:nvPr/>
        </p:nvSpPr>
        <p:spPr>
          <a:xfrm>
            <a:off x="6327457" y="2182948"/>
            <a:ext cx="5400675" cy="369332"/>
          </a:xfrm>
          <a:prstGeom prst="rect">
            <a:avLst/>
          </a:prstGeom>
          <a:noFill/>
        </p:spPr>
        <p:txBody>
          <a:bodyPr wrap="square">
            <a:spAutoFit/>
          </a:bodyPr>
          <a:lstStyle/>
          <a:p>
            <a:pPr algn="just"/>
            <a:endParaRPr lang="es-ES" altLang="en-US" dirty="0">
              <a:latin typeface="Aptos (Cuerpo)"/>
            </a:endParaRPr>
          </a:p>
        </p:txBody>
      </p:sp>
      <p:pic>
        <p:nvPicPr>
          <p:cNvPr id="9" name="Imagen 8">
            <a:extLst>
              <a:ext uri="{FF2B5EF4-FFF2-40B4-BE49-F238E27FC236}">
                <a16:creationId xmlns:a16="http://schemas.microsoft.com/office/drawing/2014/main" id="{8A967FF2-B6A1-F10B-F902-549DC9D30730}"/>
              </a:ext>
            </a:extLst>
          </p:cNvPr>
          <p:cNvPicPr>
            <a:picLocks noChangeAspect="1"/>
          </p:cNvPicPr>
          <p:nvPr/>
        </p:nvPicPr>
        <p:blipFill>
          <a:blip r:embed="rId4"/>
          <a:stretch>
            <a:fillRect/>
          </a:stretch>
        </p:blipFill>
        <p:spPr>
          <a:xfrm>
            <a:off x="6474300" y="1149092"/>
            <a:ext cx="731482" cy="707886"/>
          </a:xfrm>
          <a:prstGeom prst="rect">
            <a:avLst/>
          </a:prstGeom>
        </p:spPr>
      </p:pic>
      <p:cxnSp>
        <p:nvCxnSpPr>
          <p:cNvPr id="14" name="Conector recto 13">
            <a:extLst>
              <a:ext uri="{FF2B5EF4-FFF2-40B4-BE49-F238E27FC236}">
                <a16:creationId xmlns:a16="http://schemas.microsoft.com/office/drawing/2014/main" id="{252B0BB0-DBD6-063D-E403-3CC99D94041F}"/>
              </a:ext>
            </a:extLst>
          </p:cNvPr>
          <p:cNvCxnSpPr>
            <a:cxnSpLocks/>
            <a:stCxn id="9" idx="2"/>
          </p:cNvCxnSpPr>
          <p:nvPr/>
        </p:nvCxnSpPr>
        <p:spPr>
          <a:xfrm>
            <a:off x="6840041" y="1856978"/>
            <a:ext cx="0" cy="4599287"/>
          </a:xfrm>
          <a:prstGeom prst="line">
            <a:avLst/>
          </a:prstGeom>
        </p:spPr>
        <p:style>
          <a:lnRef idx="2">
            <a:schemeClr val="accent4"/>
          </a:lnRef>
          <a:fillRef idx="0">
            <a:schemeClr val="accent4"/>
          </a:fillRef>
          <a:effectRef idx="1">
            <a:schemeClr val="accent4"/>
          </a:effectRef>
          <a:fontRef idx="minor">
            <a:schemeClr val="tx1"/>
          </a:fontRef>
        </p:style>
      </p:cxnSp>
      <p:sp>
        <p:nvSpPr>
          <p:cNvPr id="20" name="CuadroTexto 19">
            <a:extLst>
              <a:ext uri="{FF2B5EF4-FFF2-40B4-BE49-F238E27FC236}">
                <a16:creationId xmlns:a16="http://schemas.microsoft.com/office/drawing/2014/main" id="{5B9BC0AB-51D2-46D5-48A4-C274F63AF67B}"/>
              </a:ext>
            </a:extLst>
          </p:cNvPr>
          <p:cNvSpPr txBox="1"/>
          <p:nvPr/>
        </p:nvSpPr>
        <p:spPr>
          <a:xfrm>
            <a:off x="7322056" y="1145698"/>
            <a:ext cx="4533286" cy="1200329"/>
          </a:xfrm>
          <a:prstGeom prst="rect">
            <a:avLst/>
          </a:prstGeom>
          <a:noFill/>
        </p:spPr>
        <p:txBody>
          <a:bodyPr wrap="square" rtlCol="0">
            <a:spAutoFit/>
          </a:bodyPr>
          <a:lstStyle/>
          <a:p>
            <a:pPr algn="just">
              <a:lnSpc>
                <a:spcPct val="100000"/>
              </a:lnSpc>
              <a:spcBef>
                <a:spcPct val="0"/>
              </a:spcBef>
              <a:buFontTx/>
              <a:buNone/>
            </a:pPr>
            <a:r>
              <a:rPr lang="es-CO" altLang="en-US" b="1" dirty="0">
                <a:latin typeface="Arial" panose="020B0604020202020204" pitchFamily="34" charset="0"/>
                <a:cs typeface="Arial" panose="020B0604020202020204" pitchFamily="34" charset="0"/>
              </a:rPr>
              <a:t>Iniciativa</a:t>
            </a:r>
            <a:r>
              <a:rPr lang="es-CO" altLang="en-US" dirty="0">
                <a:latin typeface="Arial" panose="020B0604020202020204" pitchFamily="34" charset="0"/>
                <a:cs typeface="Arial" panose="020B0604020202020204" pitchFamily="34" charset="0"/>
              </a:rPr>
              <a:t>:  Búsqueda constante de nuevas formas de hacer las cosas, para el beneficio de la institución, del servidor judicial y de la sociedad en general.   </a:t>
            </a:r>
            <a:endParaRPr lang="es-ES" altLang="en-US" dirty="0">
              <a:latin typeface="Arial" panose="020B0604020202020204" pitchFamily="34" charset="0"/>
              <a:cs typeface="Arial" panose="020B0604020202020204" pitchFamily="34" charset="0"/>
            </a:endParaRPr>
          </a:p>
        </p:txBody>
      </p:sp>
      <p:cxnSp>
        <p:nvCxnSpPr>
          <p:cNvPr id="21" name="Conector recto 20">
            <a:extLst>
              <a:ext uri="{FF2B5EF4-FFF2-40B4-BE49-F238E27FC236}">
                <a16:creationId xmlns:a16="http://schemas.microsoft.com/office/drawing/2014/main" id="{D23AE6F7-4BAD-01DF-B9E9-4BF2CA41DE25}"/>
              </a:ext>
            </a:extLst>
          </p:cNvPr>
          <p:cNvCxnSpPr>
            <a:cxnSpLocks/>
            <a:endCxn id="9" idx="0"/>
          </p:cNvCxnSpPr>
          <p:nvPr/>
        </p:nvCxnSpPr>
        <p:spPr>
          <a:xfrm>
            <a:off x="6840041" y="335756"/>
            <a:ext cx="0" cy="813336"/>
          </a:xfrm>
          <a:prstGeom prst="line">
            <a:avLst/>
          </a:prstGeom>
        </p:spPr>
        <p:style>
          <a:lnRef idx="2">
            <a:schemeClr val="accent4"/>
          </a:lnRef>
          <a:fillRef idx="0">
            <a:schemeClr val="accent4"/>
          </a:fillRef>
          <a:effectRef idx="1">
            <a:schemeClr val="accent4"/>
          </a:effectRef>
          <a:fontRef idx="minor">
            <a:schemeClr val="tx1"/>
          </a:fontRef>
        </p:style>
      </p:cxnSp>
      <p:sp>
        <p:nvSpPr>
          <p:cNvPr id="25" name="CuadroTexto 24">
            <a:extLst>
              <a:ext uri="{FF2B5EF4-FFF2-40B4-BE49-F238E27FC236}">
                <a16:creationId xmlns:a16="http://schemas.microsoft.com/office/drawing/2014/main" id="{5A7D6A62-3B71-1196-DF14-97B82885E3A1}"/>
              </a:ext>
            </a:extLst>
          </p:cNvPr>
          <p:cNvSpPr txBox="1"/>
          <p:nvPr/>
        </p:nvSpPr>
        <p:spPr>
          <a:xfrm>
            <a:off x="6624537" y="1149092"/>
            <a:ext cx="566181" cy="630942"/>
          </a:xfrm>
          <a:prstGeom prst="rect">
            <a:avLst/>
          </a:prstGeom>
          <a:noFill/>
        </p:spPr>
        <p:txBody>
          <a:bodyPr wrap="none" rtlCol="0">
            <a:spAutoFit/>
          </a:bodyPr>
          <a:lstStyle/>
          <a:p>
            <a:r>
              <a:rPr lang="es-ES" sz="3500" b="1" dirty="0"/>
              <a:t>a.</a:t>
            </a:r>
            <a:endParaRPr lang="es-CO" sz="3500" b="1" dirty="0"/>
          </a:p>
        </p:txBody>
      </p:sp>
      <p:pic>
        <p:nvPicPr>
          <p:cNvPr id="27" name="Imagen 26">
            <a:extLst>
              <a:ext uri="{FF2B5EF4-FFF2-40B4-BE49-F238E27FC236}">
                <a16:creationId xmlns:a16="http://schemas.microsoft.com/office/drawing/2014/main" id="{E611DA53-6534-5D21-87FA-2278B76DCDC8}"/>
              </a:ext>
            </a:extLst>
          </p:cNvPr>
          <p:cNvPicPr>
            <a:picLocks noChangeAspect="1"/>
          </p:cNvPicPr>
          <p:nvPr/>
        </p:nvPicPr>
        <p:blipFill>
          <a:blip r:embed="rId4"/>
          <a:stretch>
            <a:fillRect/>
          </a:stretch>
        </p:blipFill>
        <p:spPr>
          <a:xfrm>
            <a:off x="6523947" y="3195241"/>
            <a:ext cx="731482" cy="707886"/>
          </a:xfrm>
          <a:prstGeom prst="rect">
            <a:avLst/>
          </a:prstGeom>
        </p:spPr>
      </p:pic>
      <p:sp>
        <p:nvSpPr>
          <p:cNvPr id="29" name="CuadroTexto 28">
            <a:extLst>
              <a:ext uri="{FF2B5EF4-FFF2-40B4-BE49-F238E27FC236}">
                <a16:creationId xmlns:a16="http://schemas.microsoft.com/office/drawing/2014/main" id="{1AF02C97-D750-CACF-C559-528191AEDB96}"/>
              </a:ext>
            </a:extLst>
          </p:cNvPr>
          <p:cNvSpPr txBox="1"/>
          <p:nvPr/>
        </p:nvSpPr>
        <p:spPr>
          <a:xfrm>
            <a:off x="7364379" y="2878250"/>
            <a:ext cx="4285932" cy="1754326"/>
          </a:xfrm>
          <a:prstGeom prst="rect">
            <a:avLst/>
          </a:prstGeom>
          <a:noFill/>
        </p:spPr>
        <p:txBody>
          <a:bodyPr wrap="square" rtlCol="0">
            <a:spAutoFit/>
          </a:bodyPr>
          <a:lstStyle/>
          <a:p>
            <a:pPr algn="just">
              <a:lnSpc>
                <a:spcPct val="100000"/>
              </a:lnSpc>
              <a:spcBef>
                <a:spcPct val="0"/>
              </a:spcBef>
              <a:buFontTx/>
              <a:buNone/>
            </a:pPr>
            <a:r>
              <a:rPr lang="es-CO" altLang="en-US" b="1" dirty="0">
                <a:latin typeface="Arial" panose="020B0604020202020204" pitchFamily="34" charset="0"/>
                <a:cs typeface="Arial" panose="020B0604020202020204" pitchFamily="34" charset="0"/>
              </a:rPr>
              <a:t>Honestidad: </a:t>
            </a:r>
            <a:r>
              <a:rPr lang="es-CO" altLang="en-US" dirty="0">
                <a:latin typeface="Arial" panose="020B0604020202020204" pitchFamily="34" charset="0"/>
                <a:cs typeface="Arial" panose="020B0604020202020204" pitchFamily="34" charset="0"/>
              </a:rPr>
              <a:t>Atender sus deberes con trasparencia y clara orientación moral, cumpliendo con nuestro deber y siendo responsables en el uso de los recursos que disponibles tanto dentro y como fuera de las oficinas. </a:t>
            </a:r>
            <a:endParaRPr lang="es-ES" altLang="en-US" dirty="0">
              <a:latin typeface="Arial" panose="020B0604020202020204" pitchFamily="34" charset="0"/>
              <a:cs typeface="Arial" panose="020B0604020202020204" pitchFamily="34" charset="0"/>
            </a:endParaRPr>
          </a:p>
        </p:txBody>
      </p:sp>
      <p:pic>
        <p:nvPicPr>
          <p:cNvPr id="30" name="Imagen 29">
            <a:extLst>
              <a:ext uri="{FF2B5EF4-FFF2-40B4-BE49-F238E27FC236}">
                <a16:creationId xmlns:a16="http://schemas.microsoft.com/office/drawing/2014/main" id="{23B59348-0476-31C4-9246-A5B734F905B8}"/>
              </a:ext>
            </a:extLst>
          </p:cNvPr>
          <p:cNvPicPr>
            <a:picLocks noChangeAspect="1"/>
          </p:cNvPicPr>
          <p:nvPr/>
        </p:nvPicPr>
        <p:blipFill>
          <a:blip r:embed="rId4"/>
          <a:stretch>
            <a:fillRect/>
          </a:stretch>
        </p:blipFill>
        <p:spPr>
          <a:xfrm>
            <a:off x="6495125" y="5001022"/>
            <a:ext cx="731482" cy="707886"/>
          </a:xfrm>
          <a:prstGeom prst="rect">
            <a:avLst/>
          </a:prstGeom>
        </p:spPr>
      </p:pic>
      <p:sp>
        <p:nvSpPr>
          <p:cNvPr id="31" name="CuadroTexto 30">
            <a:extLst>
              <a:ext uri="{FF2B5EF4-FFF2-40B4-BE49-F238E27FC236}">
                <a16:creationId xmlns:a16="http://schemas.microsoft.com/office/drawing/2014/main" id="{0734C8B5-BC3B-8BD9-5E1B-C346CAB2F974}"/>
              </a:ext>
            </a:extLst>
          </p:cNvPr>
          <p:cNvSpPr txBox="1"/>
          <p:nvPr/>
        </p:nvSpPr>
        <p:spPr>
          <a:xfrm>
            <a:off x="7364384" y="4537470"/>
            <a:ext cx="4285927" cy="1754326"/>
          </a:xfrm>
          <a:prstGeom prst="rect">
            <a:avLst/>
          </a:prstGeom>
          <a:noFill/>
        </p:spPr>
        <p:txBody>
          <a:bodyPr wrap="square" rtlCol="0">
            <a:spAutoFit/>
          </a:bodyPr>
          <a:lstStyle/>
          <a:p>
            <a:pPr>
              <a:lnSpc>
                <a:spcPct val="100000"/>
              </a:lnSpc>
              <a:spcBef>
                <a:spcPct val="0"/>
              </a:spcBef>
              <a:buFontTx/>
              <a:buNone/>
            </a:pPr>
            <a:endParaRPr lang="es-CO" altLang="en-US" b="1" dirty="0">
              <a:latin typeface="Arial" panose="020B0604020202020204" pitchFamily="34" charset="0"/>
              <a:cs typeface="Arial" panose="020B0604020202020204" pitchFamily="34" charset="0"/>
            </a:endParaRPr>
          </a:p>
          <a:p>
            <a:pPr>
              <a:lnSpc>
                <a:spcPct val="100000"/>
              </a:lnSpc>
              <a:spcBef>
                <a:spcPct val="0"/>
              </a:spcBef>
              <a:buFontTx/>
              <a:buNone/>
            </a:pPr>
            <a:endParaRPr lang="es-CO" altLang="en-US" b="1" dirty="0">
              <a:latin typeface="Arial" panose="020B0604020202020204" pitchFamily="34" charset="0"/>
              <a:cs typeface="Arial" panose="020B0604020202020204" pitchFamily="34" charset="0"/>
            </a:endParaRPr>
          </a:p>
          <a:p>
            <a:pPr algn="just">
              <a:lnSpc>
                <a:spcPct val="100000"/>
              </a:lnSpc>
              <a:spcBef>
                <a:spcPct val="0"/>
              </a:spcBef>
              <a:buFontTx/>
              <a:buNone/>
            </a:pPr>
            <a:r>
              <a:rPr lang="es-CO" altLang="en-US" b="1" dirty="0">
                <a:latin typeface="Arial" panose="020B0604020202020204" pitchFamily="34" charset="0"/>
                <a:cs typeface="Arial" panose="020B0604020202020204" pitchFamily="34" charset="0"/>
              </a:rPr>
              <a:t>Equidad:  </a:t>
            </a:r>
            <a:r>
              <a:rPr lang="es-CO" altLang="en-US" dirty="0">
                <a:latin typeface="Arial" panose="020B0604020202020204" pitchFamily="34" charset="0"/>
                <a:cs typeface="Arial" panose="020B0604020202020204" pitchFamily="34" charset="0"/>
              </a:rPr>
              <a:t>Otorgar a cada cual, lo que le corresponde según criterios ciertos y razonables. </a:t>
            </a:r>
            <a:endParaRPr lang="es-ES" altLang="en-US" dirty="0">
              <a:latin typeface="Arial" panose="020B0604020202020204" pitchFamily="34" charset="0"/>
              <a:cs typeface="Arial" panose="020B0604020202020204" pitchFamily="34" charset="0"/>
            </a:endParaRPr>
          </a:p>
          <a:p>
            <a:pPr>
              <a:lnSpc>
                <a:spcPct val="100000"/>
              </a:lnSpc>
              <a:spcBef>
                <a:spcPct val="0"/>
              </a:spcBef>
              <a:buFontTx/>
              <a:buNone/>
            </a:pPr>
            <a:r>
              <a:rPr lang="es-CO" altLang="en-US" b="1" dirty="0">
                <a:latin typeface="Arial" panose="020B0604020202020204" pitchFamily="34" charset="0"/>
                <a:cs typeface="Arial" panose="020B0604020202020204" pitchFamily="34" charset="0"/>
              </a:rPr>
              <a:t> </a:t>
            </a:r>
            <a:endParaRPr lang="es-ES" altLang="en-US" b="1" dirty="0">
              <a:latin typeface="Arial" panose="020B0604020202020204" pitchFamily="34" charset="0"/>
              <a:cs typeface="Arial" panose="020B0604020202020204" pitchFamily="34" charset="0"/>
            </a:endParaRPr>
          </a:p>
        </p:txBody>
      </p:sp>
      <p:sp>
        <p:nvSpPr>
          <p:cNvPr id="32" name="CuadroTexto 31">
            <a:extLst>
              <a:ext uri="{FF2B5EF4-FFF2-40B4-BE49-F238E27FC236}">
                <a16:creationId xmlns:a16="http://schemas.microsoft.com/office/drawing/2014/main" id="{5337619C-BD5B-8090-42E7-2620542A6FF9}"/>
              </a:ext>
            </a:extLst>
          </p:cNvPr>
          <p:cNvSpPr txBox="1"/>
          <p:nvPr/>
        </p:nvSpPr>
        <p:spPr>
          <a:xfrm>
            <a:off x="6653630" y="3147587"/>
            <a:ext cx="572977" cy="907941"/>
          </a:xfrm>
          <a:prstGeom prst="rect">
            <a:avLst/>
          </a:prstGeom>
          <a:noFill/>
        </p:spPr>
        <p:txBody>
          <a:bodyPr wrap="none" rtlCol="0">
            <a:spAutoFit/>
          </a:bodyPr>
          <a:lstStyle/>
          <a:p>
            <a:r>
              <a:rPr lang="es-ES" sz="3500" b="1" dirty="0"/>
              <a:t>b.</a:t>
            </a:r>
            <a:endParaRPr lang="es-CO" sz="3500" b="1" dirty="0"/>
          </a:p>
          <a:p>
            <a:endParaRPr lang="es-CO" dirty="0"/>
          </a:p>
        </p:txBody>
      </p:sp>
      <p:sp>
        <p:nvSpPr>
          <p:cNvPr id="33" name="CuadroTexto 32">
            <a:extLst>
              <a:ext uri="{FF2B5EF4-FFF2-40B4-BE49-F238E27FC236}">
                <a16:creationId xmlns:a16="http://schemas.microsoft.com/office/drawing/2014/main" id="{73D2DE64-4E68-1B7D-A417-CA1EA8E37413}"/>
              </a:ext>
            </a:extLst>
          </p:cNvPr>
          <p:cNvSpPr txBox="1"/>
          <p:nvPr/>
        </p:nvSpPr>
        <p:spPr>
          <a:xfrm>
            <a:off x="6646335" y="4992260"/>
            <a:ext cx="556947" cy="630942"/>
          </a:xfrm>
          <a:prstGeom prst="rect">
            <a:avLst/>
          </a:prstGeom>
          <a:noFill/>
        </p:spPr>
        <p:txBody>
          <a:bodyPr wrap="none" rtlCol="0">
            <a:spAutoFit/>
          </a:bodyPr>
          <a:lstStyle/>
          <a:p>
            <a:r>
              <a:rPr lang="es-ES" sz="3500" b="1" dirty="0"/>
              <a:t>c.</a:t>
            </a:r>
            <a:endParaRPr lang="es-CO" sz="3500" b="1" dirty="0"/>
          </a:p>
        </p:txBody>
      </p:sp>
      <p:graphicFrame>
        <p:nvGraphicFramePr>
          <p:cNvPr id="34" name="Tabla 33">
            <a:extLst>
              <a:ext uri="{FF2B5EF4-FFF2-40B4-BE49-F238E27FC236}">
                <a16:creationId xmlns:a16="http://schemas.microsoft.com/office/drawing/2014/main" id="{4F52DC81-D9E7-D70D-E5B6-07136FAC2FB9}"/>
              </a:ext>
            </a:extLst>
          </p:cNvPr>
          <p:cNvGraphicFramePr>
            <a:graphicFrameLocks noGrp="1"/>
          </p:cNvGraphicFramePr>
          <p:nvPr/>
        </p:nvGraphicFramePr>
        <p:xfrm>
          <a:off x="5435600" y="3810794"/>
          <a:ext cx="1320800" cy="381000"/>
        </p:xfrm>
        <a:graphic>
          <a:graphicData uri="http://schemas.openxmlformats.org/drawingml/2006/table">
            <a:tbl>
              <a:tblPr/>
              <a:tblGrid>
                <a:gridCol w="1320800">
                  <a:extLst>
                    <a:ext uri="{9D8B030D-6E8A-4147-A177-3AD203B41FA5}">
                      <a16:colId xmlns:a16="http://schemas.microsoft.com/office/drawing/2014/main" val="3228977563"/>
                    </a:ext>
                  </a:extLst>
                </a:gridCol>
              </a:tblGrid>
              <a:tr h="381000">
                <a:tc>
                  <a:txBody>
                    <a:bodyPr/>
                    <a:lstStyle/>
                    <a:p>
                      <a:pPr algn="ctr" fontAlgn="b"/>
                      <a:endParaRPr lang="es-CO" sz="1100" b="0" i="0" u="none" strike="noStrike" dirty="0">
                        <a:solidFill>
                          <a:srgbClr val="000000"/>
                        </a:solidFill>
                        <a:effectLst/>
                        <a:latin typeface="Calibri" panose="020F0502020204030204" pitchFamily="34" charset="0"/>
                      </a:endParaRPr>
                    </a:p>
                  </a:txBody>
                  <a:tcPr marL="85725" marR="9525" marT="9525" anchor="b">
                    <a:lnL>
                      <a:noFill/>
                    </a:lnL>
                    <a:lnR>
                      <a:noFill/>
                    </a:lnR>
                    <a:lnT>
                      <a:noFill/>
                    </a:lnT>
                    <a:lnB>
                      <a:noFill/>
                    </a:lnB>
                    <a:noFill/>
                  </a:tcPr>
                </a:tc>
                <a:extLst>
                  <a:ext uri="{0D108BD9-81ED-4DB2-BD59-A6C34878D82A}">
                    <a16:rowId xmlns:a16="http://schemas.microsoft.com/office/drawing/2014/main" val="2485636007"/>
                  </a:ext>
                </a:extLst>
              </a:tr>
            </a:tbl>
          </a:graphicData>
        </a:graphic>
      </p:graphicFrame>
    </p:spTree>
    <p:extLst>
      <p:ext uri="{BB962C8B-B14F-4D97-AF65-F5344CB8AC3E}">
        <p14:creationId xmlns:p14="http://schemas.microsoft.com/office/powerpoint/2010/main" val="4970749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F33D43-092E-215A-C905-0D7C5B8FE4A6}"/>
            </a:ext>
          </a:extLst>
        </p:cNvPr>
        <p:cNvGrpSpPr/>
        <p:nvPr/>
      </p:nvGrpSpPr>
      <p:grpSpPr>
        <a:xfrm>
          <a:off x="0" y="0"/>
          <a:ext cx="0" cy="0"/>
          <a:chOff x="0" y="0"/>
          <a:chExt cx="0" cy="0"/>
        </a:xfrm>
      </p:grpSpPr>
      <p:pic>
        <p:nvPicPr>
          <p:cNvPr id="5" name="Imagen 4">
            <a:extLst>
              <a:ext uri="{FF2B5EF4-FFF2-40B4-BE49-F238E27FC236}">
                <a16:creationId xmlns:a16="http://schemas.microsoft.com/office/drawing/2014/main" id="{BEE1E2A0-3894-8DDE-4965-7ADE9B60B68D}"/>
              </a:ext>
            </a:extLst>
          </p:cNvPr>
          <p:cNvPicPr>
            <a:picLocks noChangeAspect="1"/>
          </p:cNvPicPr>
          <p:nvPr/>
        </p:nvPicPr>
        <p:blipFill>
          <a:blip r:embed="rId3"/>
          <a:stretch>
            <a:fillRect/>
          </a:stretch>
        </p:blipFill>
        <p:spPr>
          <a:xfrm>
            <a:off x="52287" y="44570"/>
            <a:ext cx="12174649" cy="6782747"/>
          </a:xfrm>
          <a:prstGeom prst="rect">
            <a:avLst/>
          </a:prstGeom>
        </p:spPr>
      </p:pic>
      <p:sp>
        <p:nvSpPr>
          <p:cNvPr id="7" name="CuadroTexto 6">
            <a:extLst>
              <a:ext uri="{FF2B5EF4-FFF2-40B4-BE49-F238E27FC236}">
                <a16:creationId xmlns:a16="http://schemas.microsoft.com/office/drawing/2014/main" id="{AD9AD1C4-76BD-E8E7-1004-B98EEC853A87}"/>
              </a:ext>
            </a:extLst>
          </p:cNvPr>
          <p:cNvSpPr txBox="1"/>
          <p:nvPr/>
        </p:nvSpPr>
        <p:spPr>
          <a:xfrm>
            <a:off x="336658" y="2705725"/>
            <a:ext cx="4950237" cy="1077218"/>
          </a:xfrm>
          <a:prstGeom prst="rect">
            <a:avLst/>
          </a:prstGeom>
          <a:noFill/>
        </p:spPr>
        <p:txBody>
          <a:bodyPr wrap="square">
            <a:spAutoFit/>
          </a:bodyPr>
          <a:lstStyle/>
          <a:p>
            <a:pPr algn="ctr">
              <a:defRPr/>
            </a:pPr>
            <a:r>
              <a:rPr lang="es-ES" sz="3200" b="1" i="1" dirty="0">
                <a:solidFill>
                  <a:srgbClr val="00B050"/>
                </a:solidFill>
                <a:effectLst>
                  <a:outerShdw blurRad="38100" dist="38100" dir="2700000" algn="tl">
                    <a:srgbClr val="C0C0C0"/>
                  </a:outerShdw>
                </a:effectLst>
                <a:latin typeface="Aptos (Cuerpo)"/>
              </a:rPr>
              <a:t>OBJETIVOS – JUZGADOS DE ENVIGADO </a:t>
            </a:r>
          </a:p>
        </p:txBody>
      </p:sp>
      <p:sp>
        <p:nvSpPr>
          <p:cNvPr id="4" name="CuadroTexto 3">
            <a:extLst>
              <a:ext uri="{FF2B5EF4-FFF2-40B4-BE49-F238E27FC236}">
                <a16:creationId xmlns:a16="http://schemas.microsoft.com/office/drawing/2014/main" id="{E25E5033-D16B-5AC2-D8B5-1C0DC00CADB4}"/>
              </a:ext>
            </a:extLst>
          </p:cNvPr>
          <p:cNvSpPr txBox="1"/>
          <p:nvPr/>
        </p:nvSpPr>
        <p:spPr>
          <a:xfrm>
            <a:off x="6492240" y="2444558"/>
            <a:ext cx="5071110" cy="369332"/>
          </a:xfrm>
          <a:prstGeom prst="rect">
            <a:avLst/>
          </a:prstGeom>
          <a:noFill/>
        </p:spPr>
        <p:txBody>
          <a:bodyPr wrap="square">
            <a:spAutoFit/>
          </a:bodyPr>
          <a:lstStyle/>
          <a:p>
            <a:pPr algn="just"/>
            <a:endParaRPr lang="es-CO" dirty="0"/>
          </a:p>
        </p:txBody>
      </p:sp>
      <p:sp>
        <p:nvSpPr>
          <p:cNvPr id="3" name="CuadroTexto 2">
            <a:extLst>
              <a:ext uri="{FF2B5EF4-FFF2-40B4-BE49-F238E27FC236}">
                <a16:creationId xmlns:a16="http://schemas.microsoft.com/office/drawing/2014/main" id="{3DA9447A-057B-14FD-4A2F-B622F7D9AC3F}"/>
              </a:ext>
            </a:extLst>
          </p:cNvPr>
          <p:cNvSpPr txBox="1"/>
          <p:nvPr/>
        </p:nvSpPr>
        <p:spPr>
          <a:xfrm>
            <a:off x="6327457" y="2182948"/>
            <a:ext cx="5400675" cy="369332"/>
          </a:xfrm>
          <a:prstGeom prst="rect">
            <a:avLst/>
          </a:prstGeom>
          <a:noFill/>
        </p:spPr>
        <p:txBody>
          <a:bodyPr wrap="square">
            <a:spAutoFit/>
          </a:bodyPr>
          <a:lstStyle/>
          <a:p>
            <a:pPr algn="just"/>
            <a:endParaRPr lang="es-ES" altLang="en-US" dirty="0">
              <a:latin typeface="Aptos (Cuerpo)"/>
            </a:endParaRPr>
          </a:p>
        </p:txBody>
      </p:sp>
      <p:pic>
        <p:nvPicPr>
          <p:cNvPr id="9" name="Imagen 8">
            <a:extLst>
              <a:ext uri="{FF2B5EF4-FFF2-40B4-BE49-F238E27FC236}">
                <a16:creationId xmlns:a16="http://schemas.microsoft.com/office/drawing/2014/main" id="{6DE359A5-C415-DC05-96A6-A85336C52AF9}"/>
              </a:ext>
            </a:extLst>
          </p:cNvPr>
          <p:cNvPicPr>
            <a:picLocks noChangeAspect="1"/>
          </p:cNvPicPr>
          <p:nvPr/>
        </p:nvPicPr>
        <p:blipFill>
          <a:blip r:embed="rId4"/>
          <a:stretch>
            <a:fillRect/>
          </a:stretch>
        </p:blipFill>
        <p:spPr>
          <a:xfrm>
            <a:off x="6474300" y="1149092"/>
            <a:ext cx="731482" cy="707886"/>
          </a:xfrm>
          <a:prstGeom prst="rect">
            <a:avLst/>
          </a:prstGeom>
        </p:spPr>
      </p:pic>
      <p:cxnSp>
        <p:nvCxnSpPr>
          <p:cNvPr id="14" name="Conector recto 13">
            <a:extLst>
              <a:ext uri="{FF2B5EF4-FFF2-40B4-BE49-F238E27FC236}">
                <a16:creationId xmlns:a16="http://schemas.microsoft.com/office/drawing/2014/main" id="{37098376-3EDB-5475-4430-586D53B053E8}"/>
              </a:ext>
            </a:extLst>
          </p:cNvPr>
          <p:cNvCxnSpPr>
            <a:cxnSpLocks/>
            <a:stCxn id="9" idx="2"/>
          </p:cNvCxnSpPr>
          <p:nvPr/>
        </p:nvCxnSpPr>
        <p:spPr>
          <a:xfrm>
            <a:off x="6840041" y="1856978"/>
            <a:ext cx="0" cy="4599287"/>
          </a:xfrm>
          <a:prstGeom prst="line">
            <a:avLst/>
          </a:prstGeom>
        </p:spPr>
        <p:style>
          <a:lnRef idx="2">
            <a:schemeClr val="accent4"/>
          </a:lnRef>
          <a:fillRef idx="0">
            <a:schemeClr val="accent4"/>
          </a:fillRef>
          <a:effectRef idx="1">
            <a:schemeClr val="accent4"/>
          </a:effectRef>
          <a:fontRef idx="minor">
            <a:schemeClr val="tx1"/>
          </a:fontRef>
        </p:style>
      </p:cxnSp>
      <p:sp>
        <p:nvSpPr>
          <p:cNvPr id="20" name="CuadroTexto 19">
            <a:extLst>
              <a:ext uri="{FF2B5EF4-FFF2-40B4-BE49-F238E27FC236}">
                <a16:creationId xmlns:a16="http://schemas.microsoft.com/office/drawing/2014/main" id="{FA6D2250-2938-125E-8605-73A7394437DE}"/>
              </a:ext>
            </a:extLst>
          </p:cNvPr>
          <p:cNvSpPr txBox="1"/>
          <p:nvPr/>
        </p:nvSpPr>
        <p:spPr>
          <a:xfrm>
            <a:off x="7322056" y="1145698"/>
            <a:ext cx="4533286" cy="923330"/>
          </a:xfrm>
          <a:prstGeom prst="rect">
            <a:avLst/>
          </a:prstGeom>
          <a:noFill/>
        </p:spPr>
        <p:txBody>
          <a:bodyPr wrap="square" rtlCol="0">
            <a:spAutoFit/>
          </a:bodyPr>
          <a:lstStyle/>
          <a:p>
            <a:pPr algn="just">
              <a:lnSpc>
                <a:spcPct val="100000"/>
              </a:lnSpc>
              <a:spcBef>
                <a:spcPct val="0"/>
              </a:spcBef>
              <a:buFontTx/>
              <a:buNone/>
            </a:pPr>
            <a:r>
              <a:rPr lang="es-CO" altLang="en-US" b="1" dirty="0">
                <a:latin typeface="Arial" panose="020B0604020202020204" pitchFamily="34" charset="0"/>
                <a:cs typeface="Arial" panose="020B0604020202020204" pitchFamily="34" charset="0"/>
              </a:rPr>
              <a:t>Equidad:  </a:t>
            </a:r>
            <a:r>
              <a:rPr lang="es-CO" altLang="en-US" dirty="0">
                <a:latin typeface="Arial" panose="020B0604020202020204" pitchFamily="34" charset="0"/>
                <a:cs typeface="Arial" panose="020B0604020202020204" pitchFamily="34" charset="0"/>
              </a:rPr>
              <a:t>Otorgar a cada cual, lo que le corresponde según criterios ciertos y razonables. </a:t>
            </a:r>
            <a:endParaRPr lang="es-ES" altLang="en-US" dirty="0">
              <a:latin typeface="Arial" panose="020B0604020202020204" pitchFamily="34" charset="0"/>
              <a:cs typeface="Arial" panose="020B0604020202020204" pitchFamily="34" charset="0"/>
            </a:endParaRPr>
          </a:p>
        </p:txBody>
      </p:sp>
      <p:cxnSp>
        <p:nvCxnSpPr>
          <p:cNvPr id="21" name="Conector recto 20">
            <a:extLst>
              <a:ext uri="{FF2B5EF4-FFF2-40B4-BE49-F238E27FC236}">
                <a16:creationId xmlns:a16="http://schemas.microsoft.com/office/drawing/2014/main" id="{14E989F2-5805-9FAB-47D7-9EF1B140393D}"/>
              </a:ext>
            </a:extLst>
          </p:cNvPr>
          <p:cNvCxnSpPr>
            <a:cxnSpLocks/>
            <a:endCxn id="9" idx="0"/>
          </p:cNvCxnSpPr>
          <p:nvPr/>
        </p:nvCxnSpPr>
        <p:spPr>
          <a:xfrm>
            <a:off x="6840041" y="335756"/>
            <a:ext cx="0" cy="813336"/>
          </a:xfrm>
          <a:prstGeom prst="line">
            <a:avLst/>
          </a:prstGeom>
        </p:spPr>
        <p:style>
          <a:lnRef idx="2">
            <a:schemeClr val="accent4"/>
          </a:lnRef>
          <a:fillRef idx="0">
            <a:schemeClr val="accent4"/>
          </a:fillRef>
          <a:effectRef idx="1">
            <a:schemeClr val="accent4"/>
          </a:effectRef>
          <a:fontRef idx="minor">
            <a:schemeClr val="tx1"/>
          </a:fontRef>
        </p:style>
      </p:cxnSp>
      <p:sp>
        <p:nvSpPr>
          <p:cNvPr id="25" name="CuadroTexto 24">
            <a:extLst>
              <a:ext uri="{FF2B5EF4-FFF2-40B4-BE49-F238E27FC236}">
                <a16:creationId xmlns:a16="http://schemas.microsoft.com/office/drawing/2014/main" id="{8F9BD8A7-E9FA-641B-812D-49A97FAA7867}"/>
              </a:ext>
            </a:extLst>
          </p:cNvPr>
          <p:cNvSpPr txBox="1"/>
          <p:nvPr/>
        </p:nvSpPr>
        <p:spPr>
          <a:xfrm>
            <a:off x="6624537" y="1149092"/>
            <a:ext cx="582211" cy="630942"/>
          </a:xfrm>
          <a:prstGeom prst="rect">
            <a:avLst/>
          </a:prstGeom>
          <a:noFill/>
        </p:spPr>
        <p:txBody>
          <a:bodyPr wrap="none" rtlCol="0">
            <a:spAutoFit/>
          </a:bodyPr>
          <a:lstStyle/>
          <a:p>
            <a:r>
              <a:rPr lang="es-ES" sz="3500" b="1" dirty="0"/>
              <a:t>d.</a:t>
            </a:r>
            <a:endParaRPr lang="es-CO" sz="3500" b="1" dirty="0"/>
          </a:p>
        </p:txBody>
      </p:sp>
      <p:sp>
        <p:nvSpPr>
          <p:cNvPr id="29" name="CuadroTexto 28">
            <a:extLst>
              <a:ext uri="{FF2B5EF4-FFF2-40B4-BE49-F238E27FC236}">
                <a16:creationId xmlns:a16="http://schemas.microsoft.com/office/drawing/2014/main" id="{6AE63328-EFF4-1FFF-5652-DC12F3C93ED7}"/>
              </a:ext>
            </a:extLst>
          </p:cNvPr>
          <p:cNvSpPr txBox="1"/>
          <p:nvPr/>
        </p:nvSpPr>
        <p:spPr>
          <a:xfrm>
            <a:off x="7364379" y="2878250"/>
            <a:ext cx="4285932" cy="2585323"/>
          </a:xfrm>
          <a:prstGeom prst="rect">
            <a:avLst/>
          </a:prstGeom>
          <a:noFill/>
        </p:spPr>
        <p:txBody>
          <a:bodyPr wrap="square" rtlCol="0">
            <a:spAutoFit/>
          </a:bodyPr>
          <a:lstStyle/>
          <a:p>
            <a:pPr algn="just">
              <a:lnSpc>
                <a:spcPct val="100000"/>
              </a:lnSpc>
              <a:spcBef>
                <a:spcPct val="0"/>
              </a:spcBef>
              <a:buFontTx/>
              <a:buNone/>
            </a:pPr>
            <a:r>
              <a:rPr lang="es-CO" altLang="en-US" b="1" dirty="0">
                <a:latin typeface="Arial" panose="020B0604020202020204" pitchFamily="34" charset="0"/>
                <a:cs typeface="Arial" panose="020B0604020202020204" pitchFamily="34" charset="0"/>
              </a:rPr>
              <a:t>Solidaridad</a:t>
            </a:r>
            <a:r>
              <a:rPr lang="es-CO" altLang="en-US" dirty="0">
                <a:latin typeface="Arial" panose="020B0604020202020204" pitchFamily="34" charset="0"/>
                <a:cs typeface="Arial" panose="020B0604020202020204" pitchFamily="34" charset="0"/>
              </a:rPr>
              <a:t>:  Los Juzgados de Envigado propician el trabajo en equipo para cumplir el proceso misional de administración de justicia, permitiendo y acatando la participación de quienes tienen mejores prácticas al ejecutar alguna actividad. Brindar trato amable y apoyo generoso y fomentando el compañerismo y el clima de amistad. </a:t>
            </a:r>
            <a:endParaRPr lang="es-ES" altLang="en-US" dirty="0">
              <a:latin typeface="Arial" panose="020B0604020202020204" pitchFamily="34" charset="0"/>
              <a:cs typeface="Arial" panose="020B0604020202020204" pitchFamily="34" charset="0"/>
            </a:endParaRPr>
          </a:p>
        </p:txBody>
      </p:sp>
      <p:grpSp>
        <p:nvGrpSpPr>
          <p:cNvPr id="2" name="Grupo 1">
            <a:extLst>
              <a:ext uri="{FF2B5EF4-FFF2-40B4-BE49-F238E27FC236}">
                <a16:creationId xmlns:a16="http://schemas.microsoft.com/office/drawing/2014/main" id="{94FC2628-9727-9D35-7AE1-064232284FB6}"/>
              </a:ext>
            </a:extLst>
          </p:cNvPr>
          <p:cNvGrpSpPr/>
          <p:nvPr/>
        </p:nvGrpSpPr>
        <p:grpSpPr>
          <a:xfrm>
            <a:off x="6446896" y="3918412"/>
            <a:ext cx="740056" cy="907941"/>
            <a:chOff x="6473727" y="3030463"/>
            <a:chExt cx="740056" cy="907941"/>
          </a:xfrm>
        </p:grpSpPr>
        <p:pic>
          <p:nvPicPr>
            <p:cNvPr id="27" name="Imagen 26">
              <a:extLst>
                <a:ext uri="{FF2B5EF4-FFF2-40B4-BE49-F238E27FC236}">
                  <a16:creationId xmlns:a16="http://schemas.microsoft.com/office/drawing/2014/main" id="{B9BA223E-7E18-A898-EF29-5203D5B368FE}"/>
                </a:ext>
              </a:extLst>
            </p:cNvPr>
            <p:cNvPicPr>
              <a:picLocks noChangeAspect="1"/>
            </p:cNvPicPr>
            <p:nvPr/>
          </p:nvPicPr>
          <p:blipFill>
            <a:blip r:embed="rId4"/>
            <a:stretch>
              <a:fillRect/>
            </a:stretch>
          </p:blipFill>
          <p:spPr>
            <a:xfrm>
              <a:off x="6473727" y="3036472"/>
              <a:ext cx="731482" cy="707886"/>
            </a:xfrm>
            <a:prstGeom prst="rect">
              <a:avLst/>
            </a:prstGeom>
          </p:spPr>
        </p:pic>
        <p:sp>
          <p:nvSpPr>
            <p:cNvPr id="32" name="CuadroTexto 31">
              <a:extLst>
                <a:ext uri="{FF2B5EF4-FFF2-40B4-BE49-F238E27FC236}">
                  <a16:creationId xmlns:a16="http://schemas.microsoft.com/office/drawing/2014/main" id="{A06C9B38-754A-C322-6D18-C10BB890BFB9}"/>
                </a:ext>
              </a:extLst>
            </p:cNvPr>
            <p:cNvSpPr txBox="1"/>
            <p:nvPr/>
          </p:nvSpPr>
          <p:spPr>
            <a:xfrm>
              <a:off x="6653630" y="3030463"/>
              <a:ext cx="560153" cy="907941"/>
            </a:xfrm>
            <a:prstGeom prst="rect">
              <a:avLst/>
            </a:prstGeom>
            <a:noFill/>
          </p:spPr>
          <p:txBody>
            <a:bodyPr wrap="none" rtlCol="0">
              <a:spAutoFit/>
            </a:bodyPr>
            <a:lstStyle/>
            <a:p>
              <a:r>
                <a:rPr lang="es-ES" sz="3500" b="1" dirty="0"/>
                <a:t>e.</a:t>
              </a:r>
              <a:endParaRPr lang="es-CO" sz="3500" b="1" dirty="0"/>
            </a:p>
            <a:p>
              <a:endParaRPr lang="es-CO" dirty="0"/>
            </a:p>
          </p:txBody>
        </p:sp>
      </p:grpSp>
      <p:graphicFrame>
        <p:nvGraphicFramePr>
          <p:cNvPr id="34" name="Tabla 33">
            <a:extLst>
              <a:ext uri="{FF2B5EF4-FFF2-40B4-BE49-F238E27FC236}">
                <a16:creationId xmlns:a16="http://schemas.microsoft.com/office/drawing/2014/main" id="{EC373028-B684-4E3E-EDF0-584EF5F352F2}"/>
              </a:ext>
            </a:extLst>
          </p:cNvPr>
          <p:cNvGraphicFramePr>
            <a:graphicFrameLocks noGrp="1"/>
          </p:cNvGraphicFramePr>
          <p:nvPr/>
        </p:nvGraphicFramePr>
        <p:xfrm>
          <a:off x="5435600" y="3810794"/>
          <a:ext cx="1320800" cy="381000"/>
        </p:xfrm>
        <a:graphic>
          <a:graphicData uri="http://schemas.openxmlformats.org/drawingml/2006/table">
            <a:tbl>
              <a:tblPr/>
              <a:tblGrid>
                <a:gridCol w="1320800">
                  <a:extLst>
                    <a:ext uri="{9D8B030D-6E8A-4147-A177-3AD203B41FA5}">
                      <a16:colId xmlns:a16="http://schemas.microsoft.com/office/drawing/2014/main" val="3228977563"/>
                    </a:ext>
                  </a:extLst>
                </a:gridCol>
              </a:tblGrid>
              <a:tr h="381000">
                <a:tc>
                  <a:txBody>
                    <a:bodyPr/>
                    <a:lstStyle/>
                    <a:p>
                      <a:pPr algn="ctr" fontAlgn="b"/>
                      <a:endParaRPr lang="es-CO" sz="1100" b="0" i="0" u="none" strike="noStrike" dirty="0">
                        <a:solidFill>
                          <a:srgbClr val="000000"/>
                        </a:solidFill>
                        <a:effectLst/>
                        <a:latin typeface="Calibri" panose="020F0502020204030204" pitchFamily="34" charset="0"/>
                      </a:endParaRPr>
                    </a:p>
                  </a:txBody>
                  <a:tcPr marL="85725" marR="9525" marT="9525" anchor="b">
                    <a:lnL>
                      <a:noFill/>
                    </a:lnL>
                    <a:lnR>
                      <a:noFill/>
                    </a:lnR>
                    <a:lnT>
                      <a:noFill/>
                    </a:lnT>
                    <a:lnB>
                      <a:noFill/>
                    </a:lnB>
                    <a:noFill/>
                  </a:tcPr>
                </a:tc>
                <a:extLst>
                  <a:ext uri="{0D108BD9-81ED-4DB2-BD59-A6C34878D82A}">
                    <a16:rowId xmlns:a16="http://schemas.microsoft.com/office/drawing/2014/main" val="2485636007"/>
                  </a:ext>
                </a:extLst>
              </a:tr>
            </a:tbl>
          </a:graphicData>
        </a:graphic>
      </p:graphicFrame>
    </p:spTree>
    <p:extLst>
      <p:ext uri="{BB962C8B-B14F-4D97-AF65-F5344CB8AC3E}">
        <p14:creationId xmlns:p14="http://schemas.microsoft.com/office/powerpoint/2010/main" val="9925848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F5D31B-DC9A-A5BF-BD52-DD387A694A50}"/>
            </a:ext>
          </a:extLst>
        </p:cNvPr>
        <p:cNvGrpSpPr/>
        <p:nvPr/>
      </p:nvGrpSpPr>
      <p:grpSpPr>
        <a:xfrm>
          <a:off x="0" y="0"/>
          <a:ext cx="0" cy="0"/>
          <a:chOff x="0" y="0"/>
          <a:chExt cx="0" cy="0"/>
        </a:xfrm>
      </p:grpSpPr>
      <p:pic>
        <p:nvPicPr>
          <p:cNvPr id="5" name="Imagen 4">
            <a:extLst>
              <a:ext uri="{FF2B5EF4-FFF2-40B4-BE49-F238E27FC236}">
                <a16:creationId xmlns:a16="http://schemas.microsoft.com/office/drawing/2014/main" id="{83FCAC37-9869-32D5-0430-42BA84271412}"/>
              </a:ext>
            </a:extLst>
          </p:cNvPr>
          <p:cNvPicPr>
            <a:picLocks noChangeAspect="1"/>
          </p:cNvPicPr>
          <p:nvPr/>
        </p:nvPicPr>
        <p:blipFill>
          <a:blip r:embed="rId3"/>
          <a:stretch>
            <a:fillRect/>
          </a:stretch>
        </p:blipFill>
        <p:spPr>
          <a:xfrm>
            <a:off x="52287" y="44570"/>
            <a:ext cx="12174649" cy="6782747"/>
          </a:xfrm>
          <a:prstGeom prst="rect">
            <a:avLst/>
          </a:prstGeom>
        </p:spPr>
      </p:pic>
      <p:sp>
        <p:nvSpPr>
          <p:cNvPr id="7" name="CuadroTexto 6">
            <a:extLst>
              <a:ext uri="{FF2B5EF4-FFF2-40B4-BE49-F238E27FC236}">
                <a16:creationId xmlns:a16="http://schemas.microsoft.com/office/drawing/2014/main" id="{7ADBB001-9CCC-75EC-6B0B-9BB8908FCDB1}"/>
              </a:ext>
            </a:extLst>
          </p:cNvPr>
          <p:cNvSpPr txBox="1"/>
          <p:nvPr/>
        </p:nvSpPr>
        <p:spPr>
          <a:xfrm>
            <a:off x="336658" y="2705725"/>
            <a:ext cx="4950237" cy="1077218"/>
          </a:xfrm>
          <a:prstGeom prst="rect">
            <a:avLst/>
          </a:prstGeom>
          <a:noFill/>
        </p:spPr>
        <p:txBody>
          <a:bodyPr wrap="square">
            <a:spAutoFit/>
          </a:bodyPr>
          <a:lstStyle/>
          <a:p>
            <a:pPr algn="ctr">
              <a:defRPr/>
            </a:pPr>
            <a:r>
              <a:rPr lang="es-ES" sz="3200" b="1" i="1" dirty="0">
                <a:solidFill>
                  <a:srgbClr val="00B050"/>
                </a:solidFill>
                <a:effectLst>
                  <a:outerShdw blurRad="38100" dist="38100" dir="2700000" algn="tl">
                    <a:srgbClr val="C0C0C0"/>
                  </a:outerShdw>
                </a:effectLst>
                <a:latin typeface="Aptos (Cuerpo)"/>
              </a:rPr>
              <a:t>OBJETIVOS – JUZGADOS DE ENVIGADO </a:t>
            </a:r>
          </a:p>
        </p:txBody>
      </p:sp>
      <p:sp>
        <p:nvSpPr>
          <p:cNvPr id="4" name="CuadroTexto 3">
            <a:extLst>
              <a:ext uri="{FF2B5EF4-FFF2-40B4-BE49-F238E27FC236}">
                <a16:creationId xmlns:a16="http://schemas.microsoft.com/office/drawing/2014/main" id="{3F1616B2-D067-3C62-75B7-CF526565FE39}"/>
              </a:ext>
            </a:extLst>
          </p:cNvPr>
          <p:cNvSpPr txBox="1"/>
          <p:nvPr/>
        </p:nvSpPr>
        <p:spPr>
          <a:xfrm>
            <a:off x="6492240" y="2444558"/>
            <a:ext cx="5071110" cy="369332"/>
          </a:xfrm>
          <a:prstGeom prst="rect">
            <a:avLst/>
          </a:prstGeom>
          <a:noFill/>
        </p:spPr>
        <p:txBody>
          <a:bodyPr wrap="square">
            <a:spAutoFit/>
          </a:bodyPr>
          <a:lstStyle/>
          <a:p>
            <a:pPr algn="just"/>
            <a:endParaRPr lang="es-CO" dirty="0"/>
          </a:p>
        </p:txBody>
      </p:sp>
      <p:sp>
        <p:nvSpPr>
          <p:cNvPr id="3" name="CuadroTexto 2">
            <a:extLst>
              <a:ext uri="{FF2B5EF4-FFF2-40B4-BE49-F238E27FC236}">
                <a16:creationId xmlns:a16="http://schemas.microsoft.com/office/drawing/2014/main" id="{FD349D2F-C190-7529-B280-BF0187A6305B}"/>
              </a:ext>
            </a:extLst>
          </p:cNvPr>
          <p:cNvSpPr txBox="1"/>
          <p:nvPr/>
        </p:nvSpPr>
        <p:spPr>
          <a:xfrm>
            <a:off x="6327457" y="2182948"/>
            <a:ext cx="5400675" cy="369332"/>
          </a:xfrm>
          <a:prstGeom prst="rect">
            <a:avLst/>
          </a:prstGeom>
          <a:noFill/>
        </p:spPr>
        <p:txBody>
          <a:bodyPr wrap="square">
            <a:spAutoFit/>
          </a:bodyPr>
          <a:lstStyle/>
          <a:p>
            <a:pPr algn="just"/>
            <a:endParaRPr lang="es-ES" altLang="en-US" dirty="0">
              <a:latin typeface="Aptos (Cuerpo)"/>
            </a:endParaRPr>
          </a:p>
        </p:txBody>
      </p:sp>
      <p:pic>
        <p:nvPicPr>
          <p:cNvPr id="9" name="Imagen 8">
            <a:extLst>
              <a:ext uri="{FF2B5EF4-FFF2-40B4-BE49-F238E27FC236}">
                <a16:creationId xmlns:a16="http://schemas.microsoft.com/office/drawing/2014/main" id="{60154B92-EE8F-443B-5769-C7206F202B4D}"/>
              </a:ext>
            </a:extLst>
          </p:cNvPr>
          <p:cNvPicPr>
            <a:picLocks noChangeAspect="1"/>
          </p:cNvPicPr>
          <p:nvPr/>
        </p:nvPicPr>
        <p:blipFill>
          <a:blip r:embed="rId4"/>
          <a:stretch>
            <a:fillRect/>
          </a:stretch>
        </p:blipFill>
        <p:spPr>
          <a:xfrm>
            <a:off x="6474300" y="1149092"/>
            <a:ext cx="731482" cy="707886"/>
          </a:xfrm>
          <a:prstGeom prst="rect">
            <a:avLst/>
          </a:prstGeom>
        </p:spPr>
      </p:pic>
      <p:cxnSp>
        <p:nvCxnSpPr>
          <p:cNvPr id="14" name="Conector recto 13">
            <a:extLst>
              <a:ext uri="{FF2B5EF4-FFF2-40B4-BE49-F238E27FC236}">
                <a16:creationId xmlns:a16="http://schemas.microsoft.com/office/drawing/2014/main" id="{74841F2F-6212-259B-DF30-578D2803748E}"/>
              </a:ext>
            </a:extLst>
          </p:cNvPr>
          <p:cNvCxnSpPr>
            <a:cxnSpLocks/>
            <a:stCxn id="9" idx="2"/>
          </p:cNvCxnSpPr>
          <p:nvPr/>
        </p:nvCxnSpPr>
        <p:spPr>
          <a:xfrm>
            <a:off x="6840041" y="1856978"/>
            <a:ext cx="0" cy="4599287"/>
          </a:xfrm>
          <a:prstGeom prst="line">
            <a:avLst/>
          </a:prstGeom>
        </p:spPr>
        <p:style>
          <a:lnRef idx="2">
            <a:schemeClr val="accent4"/>
          </a:lnRef>
          <a:fillRef idx="0">
            <a:schemeClr val="accent4"/>
          </a:fillRef>
          <a:effectRef idx="1">
            <a:schemeClr val="accent4"/>
          </a:effectRef>
          <a:fontRef idx="minor">
            <a:schemeClr val="tx1"/>
          </a:fontRef>
        </p:style>
      </p:cxnSp>
      <p:sp>
        <p:nvSpPr>
          <p:cNvPr id="20" name="CuadroTexto 19">
            <a:extLst>
              <a:ext uri="{FF2B5EF4-FFF2-40B4-BE49-F238E27FC236}">
                <a16:creationId xmlns:a16="http://schemas.microsoft.com/office/drawing/2014/main" id="{84BC5B41-1BC8-6746-FF0B-A8B8F5148232}"/>
              </a:ext>
            </a:extLst>
          </p:cNvPr>
          <p:cNvSpPr txBox="1"/>
          <p:nvPr/>
        </p:nvSpPr>
        <p:spPr>
          <a:xfrm>
            <a:off x="7364379" y="1149092"/>
            <a:ext cx="4533286" cy="1477328"/>
          </a:xfrm>
          <a:prstGeom prst="rect">
            <a:avLst/>
          </a:prstGeom>
          <a:noFill/>
        </p:spPr>
        <p:txBody>
          <a:bodyPr wrap="square" rtlCol="0">
            <a:spAutoFit/>
          </a:bodyPr>
          <a:lstStyle/>
          <a:p>
            <a:pPr algn="just">
              <a:lnSpc>
                <a:spcPct val="100000"/>
              </a:lnSpc>
              <a:spcBef>
                <a:spcPct val="0"/>
              </a:spcBef>
              <a:buFontTx/>
              <a:buNone/>
            </a:pPr>
            <a:r>
              <a:rPr lang="es-CO" altLang="en-US" b="1" dirty="0">
                <a:latin typeface="Arial" panose="020B0604020202020204" pitchFamily="34" charset="0"/>
                <a:cs typeface="Arial" panose="020B0604020202020204" pitchFamily="34" charset="0"/>
              </a:rPr>
              <a:t>Respeto:  </a:t>
            </a:r>
            <a:r>
              <a:rPr lang="es-CO" altLang="en-US" dirty="0">
                <a:latin typeface="Arial" panose="020B0604020202020204" pitchFamily="34" charset="0"/>
                <a:cs typeface="Arial" panose="020B0604020202020204" pitchFamily="34" charset="0"/>
              </a:rPr>
              <a:t>Generar conductas que reconozcan el valor de los derechos fundamentales de los ciudadanos y de nosotros mismos. Aceptar y dar cumplimiento a las normas sociales. </a:t>
            </a:r>
            <a:endParaRPr lang="es-ES" altLang="en-US" dirty="0">
              <a:latin typeface="Arial" panose="020B0604020202020204" pitchFamily="34" charset="0"/>
              <a:cs typeface="Arial" panose="020B0604020202020204" pitchFamily="34" charset="0"/>
            </a:endParaRPr>
          </a:p>
        </p:txBody>
      </p:sp>
      <p:cxnSp>
        <p:nvCxnSpPr>
          <p:cNvPr id="21" name="Conector recto 20">
            <a:extLst>
              <a:ext uri="{FF2B5EF4-FFF2-40B4-BE49-F238E27FC236}">
                <a16:creationId xmlns:a16="http://schemas.microsoft.com/office/drawing/2014/main" id="{FBAA135A-D635-523F-BB08-772EE6536982}"/>
              </a:ext>
            </a:extLst>
          </p:cNvPr>
          <p:cNvCxnSpPr>
            <a:cxnSpLocks/>
            <a:endCxn id="9" idx="0"/>
          </p:cNvCxnSpPr>
          <p:nvPr/>
        </p:nvCxnSpPr>
        <p:spPr>
          <a:xfrm>
            <a:off x="6840041" y="335756"/>
            <a:ext cx="0" cy="813336"/>
          </a:xfrm>
          <a:prstGeom prst="line">
            <a:avLst/>
          </a:prstGeom>
        </p:spPr>
        <p:style>
          <a:lnRef idx="2">
            <a:schemeClr val="accent4"/>
          </a:lnRef>
          <a:fillRef idx="0">
            <a:schemeClr val="accent4"/>
          </a:fillRef>
          <a:effectRef idx="1">
            <a:schemeClr val="accent4"/>
          </a:effectRef>
          <a:fontRef idx="minor">
            <a:schemeClr val="tx1"/>
          </a:fontRef>
        </p:style>
      </p:cxnSp>
      <p:sp>
        <p:nvSpPr>
          <p:cNvPr id="25" name="CuadroTexto 24">
            <a:extLst>
              <a:ext uri="{FF2B5EF4-FFF2-40B4-BE49-F238E27FC236}">
                <a16:creationId xmlns:a16="http://schemas.microsoft.com/office/drawing/2014/main" id="{089CF044-174B-5437-B9AD-C3E5375ED749}"/>
              </a:ext>
            </a:extLst>
          </p:cNvPr>
          <p:cNvSpPr txBox="1"/>
          <p:nvPr/>
        </p:nvSpPr>
        <p:spPr>
          <a:xfrm>
            <a:off x="6624537" y="1149092"/>
            <a:ext cx="452047" cy="630942"/>
          </a:xfrm>
          <a:prstGeom prst="rect">
            <a:avLst/>
          </a:prstGeom>
          <a:noFill/>
        </p:spPr>
        <p:txBody>
          <a:bodyPr wrap="none" rtlCol="0">
            <a:spAutoFit/>
          </a:bodyPr>
          <a:lstStyle/>
          <a:p>
            <a:r>
              <a:rPr lang="es-ES" sz="3500" b="1" dirty="0"/>
              <a:t>f.</a:t>
            </a:r>
            <a:endParaRPr lang="es-CO" sz="3500" b="1" dirty="0"/>
          </a:p>
        </p:txBody>
      </p:sp>
      <p:pic>
        <p:nvPicPr>
          <p:cNvPr id="27" name="Imagen 26">
            <a:extLst>
              <a:ext uri="{FF2B5EF4-FFF2-40B4-BE49-F238E27FC236}">
                <a16:creationId xmlns:a16="http://schemas.microsoft.com/office/drawing/2014/main" id="{BF20101F-AE8C-E12D-AFC3-64800C750D26}"/>
              </a:ext>
            </a:extLst>
          </p:cNvPr>
          <p:cNvPicPr>
            <a:picLocks noChangeAspect="1"/>
          </p:cNvPicPr>
          <p:nvPr/>
        </p:nvPicPr>
        <p:blipFill>
          <a:blip r:embed="rId4"/>
          <a:stretch>
            <a:fillRect/>
          </a:stretch>
        </p:blipFill>
        <p:spPr>
          <a:xfrm>
            <a:off x="6473727" y="3036472"/>
            <a:ext cx="731482" cy="707886"/>
          </a:xfrm>
          <a:prstGeom prst="rect">
            <a:avLst/>
          </a:prstGeom>
        </p:spPr>
      </p:pic>
      <p:sp>
        <p:nvSpPr>
          <p:cNvPr id="29" name="CuadroTexto 28">
            <a:extLst>
              <a:ext uri="{FF2B5EF4-FFF2-40B4-BE49-F238E27FC236}">
                <a16:creationId xmlns:a16="http://schemas.microsoft.com/office/drawing/2014/main" id="{E274631F-2E0A-8A8E-8813-6FCC72EA230B}"/>
              </a:ext>
            </a:extLst>
          </p:cNvPr>
          <p:cNvSpPr txBox="1"/>
          <p:nvPr/>
        </p:nvSpPr>
        <p:spPr>
          <a:xfrm>
            <a:off x="7364379" y="2878250"/>
            <a:ext cx="4285932" cy="1200329"/>
          </a:xfrm>
          <a:prstGeom prst="rect">
            <a:avLst/>
          </a:prstGeom>
          <a:noFill/>
        </p:spPr>
        <p:txBody>
          <a:bodyPr wrap="square" rtlCol="0">
            <a:spAutoFit/>
          </a:bodyPr>
          <a:lstStyle/>
          <a:p>
            <a:pPr algn="just">
              <a:lnSpc>
                <a:spcPct val="100000"/>
              </a:lnSpc>
              <a:spcBef>
                <a:spcPct val="0"/>
              </a:spcBef>
              <a:buFontTx/>
              <a:buNone/>
            </a:pPr>
            <a:r>
              <a:rPr lang="es-CO" altLang="en-US" b="1" dirty="0">
                <a:latin typeface="Arial" panose="020B0604020202020204" pitchFamily="34" charset="0"/>
                <a:cs typeface="Arial" panose="020B0604020202020204" pitchFamily="34" charset="0"/>
              </a:rPr>
              <a:t>Laboriosidad:  </a:t>
            </a:r>
            <a:r>
              <a:rPr lang="es-CO" altLang="en-US" dirty="0">
                <a:latin typeface="Arial" panose="020B0604020202020204" pitchFamily="34" charset="0"/>
                <a:cs typeface="Arial" panose="020B0604020202020204" pitchFamily="34" charset="0"/>
              </a:rPr>
              <a:t>El Trabajo es una fuerza transformadora que contribuye a cumplir nuestros objetivos y alcanzar los mejores niveles de gestión.</a:t>
            </a:r>
            <a:endParaRPr lang="es-ES" altLang="en-US" dirty="0">
              <a:latin typeface="Arial" panose="020B0604020202020204" pitchFamily="34" charset="0"/>
              <a:cs typeface="Arial" panose="020B0604020202020204" pitchFamily="34" charset="0"/>
            </a:endParaRPr>
          </a:p>
        </p:txBody>
      </p:sp>
      <p:pic>
        <p:nvPicPr>
          <p:cNvPr id="30" name="Imagen 29">
            <a:extLst>
              <a:ext uri="{FF2B5EF4-FFF2-40B4-BE49-F238E27FC236}">
                <a16:creationId xmlns:a16="http://schemas.microsoft.com/office/drawing/2014/main" id="{4C5A20CC-2E9B-DC2F-12D5-E732D9C67EF0}"/>
              </a:ext>
            </a:extLst>
          </p:cNvPr>
          <p:cNvPicPr>
            <a:picLocks noChangeAspect="1"/>
          </p:cNvPicPr>
          <p:nvPr/>
        </p:nvPicPr>
        <p:blipFill>
          <a:blip r:embed="rId4"/>
          <a:stretch>
            <a:fillRect/>
          </a:stretch>
        </p:blipFill>
        <p:spPr>
          <a:xfrm>
            <a:off x="6510036" y="4558849"/>
            <a:ext cx="731482" cy="707886"/>
          </a:xfrm>
          <a:prstGeom prst="rect">
            <a:avLst/>
          </a:prstGeom>
        </p:spPr>
      </p:pic>
      <p:sp>
        <p:nvSpPr>
          <p:cNvPr id="32" name="CuadroTexto 31">
            <a:extLst>
              <a:ext uri="{FF2B5EF4-FFF2-40B4-BE49-F238E27FC236}">
                <a16:creationId xmlns:a16="http://schemas.microsoft.com/office/drawing/2014/main" id="{F54EF1A8-8591-3F4B-C1C9-1B5E684B4B80}"/>
              </a:ext>
            </a:extLst>
          </p:cNvPr>
          <p:cNvSpPr txBox="1"/>
          <p:nvPr/>
        </p:nvSpPr>
        <p:spPr>
          <a:xfrm>
            <a:off x="6653630" y="3030463"/>
            <a:ext cx="548548" cy="907941"/>
          </a:xfrm>
          <a:prstGeom prst="rect">
            <a:avLst/>
          </a:prstGeom>
          <a:noFill/>
        </p:spPr>
        <p:txBody>
          <a:bodyPr wrap="none" rtlCol="0">
            <a:spAutoFit/>
          </a:bodyPr>
          <a:lstStyle/>
          <a:p>
            <a:r>
              <a:rPr lang="es-ES" sz="3500" b="1" dirty="0"/>
              <a:t>g.</a:t>
            </a:r>
            <a:endParaRPr lang="es-CO" sz="3500" b="1" dirty="0"/>
          </a:p>
          <a:p>
            <a:endParaRPr lang="es-CO" dirty="0"/>
          </a:p>
        </p:txBody>
      </p:sp>
      <p:sp>
        <p:nvSpPr>
          <p:cNvPr id="33" name="CuadroTexto 32">
            <a:extLst>
              <a:ext uri="{FF2B5EF4-FFF2-40B4-BE49-F238E27FC236}">
                <a16:creationId xmlns:a16="http://schemas.microsoft.com/office/drawing/2014/main" id="{9D78F30D-E519-3B83-81F8-AC0B46D61CB2}"/>
              </a:ext>
            </a:extLst>
          </p:cNvPr>
          <p:cNvSpPr txBox="1"/>
          <p:nvPr/>
        </p:nvSpPr>
        <p:spPr>
          <a:xfrm>
            <a:off x="6684571" y="4583807"/>
            <a:ext cx="579005" cy="630942"/>
          </a:xfrm>
          <a:prstGeom prst="rect">
            <a:avLst/>
          </a:prstGeom>
          <a:noFill/>
        </p:spPr>
        <p:txBody>
          <a:bodyPr wrap="none" rtlCol="0">
            <a:spAutoFit/>
          </a:bodyPr>
          <a:lstStyle/>
          <a:p>
            <a:r>
              <a:rPr lang="es-ES" sz="3500" b="1" dirty="0"/>
              <a:t>h.</a:t>
            </a:r>
            <a:endParaRPr lang="es-CO" sz="3500" b="1" dirty="0"/>
          </a:p>
        </p:txBody>
      </p:sp>
      <p:graphicFrame>
        <p:nvGraphicFramePr>
          <p:cNvPr id="34" name="Tabla 33">
            <a:extLst>
              <a:ext uri="{FF2B5EF4-FFF2-40B4-BE49-F238E27FC236}">
                <a16:creationId xmlns:a16="http://schemas.microsoft.com/office/drawing/2014/main" id="{1AD1BFD9-14BC-9A25-FA89-487CF0BD059C}"/>
              </a:ext>
            </a:extLst>
          </p:cNvPr>
          <p:cNvGraphicFramePr>
            <a:graphicFrameLocks noGrp="1"/>
          </p:cNvGraphicFramePr>
          <p:nvPr/>
        </p:nvGraphicFramePr>
        <p:xfrm>
          <a:off x="5435600" y="3810794"/>
          <a:ext cx="1320800" cy="381000"/>
        </p:xfrm>
        <a:graphic>
          <a:graphicData uri="http://schemas.openxmlformats.org/drawingml/2006/table">
            <a:tbl>
              <a:tblPr/>
              <a:tblGrid>
                <a:gridCol w="1320800">
                  <a:extLst>
                    <a:ext uri="{9D8B030D-6E8A-4147-A177-3AD203B41FA5}">
                      <a16:colId xmlns:a16="http://schemas.microsoft.com/office/drawing/2014/main" val="3228977563"/>
                    </a:ext>
                  </a:extLst>
                </a:gridCol>
              </a:tblGrid>
              <a:tr h="381000">
                <a:tc>
                  <a:txBody>
                    <a:bodyPr/>
                    <a:lstStyle/>
                    <a:p>
                      <a:pPr algn="ctr" fontAlgn="b"/>
                      <a:endParaRPr lang="es-CO" sz="1100" b="0" i="0" u="none" strike="noStrike" dirty="0">
                        <a:solidFill>
                          <a:srgbClr val="000000"/>
                        </a:solidFill>
                        <a:effectLst/>
                        <a:latin typeface="Calibri" panose="020F0502020204030204" pitchFamily="34" charset="0"/>
                      </a:endParaRPr>
                    </a:p>
                  </a:txBody>
                  <a:tcPr marL="85725" marR="9525" marT="9525" anchor="b">
                    <a:lnL>
                      <a:noFill/>
                    </a:lnL>
                    <a:lnR>
                      <a:noFill/>
                    </a:lnR>
                    <a:lnT>
                      <a:noFill/>
                    </a:lnT>
                    <a:lnB>
                      <a:noFill/>
                    </a:lnB>
                    <a:noFill/>
                  </a:tcPr>
                </a:tc>
                <a:extLst>
                  <a:ext uri="{0D108BD9-81ED-4DB2-BD59-A6C34878D82A}">
                    <a16:rowId xmlns:a16="http://schemas.microsoft.com/office/drawing/2014/main" val="2485636007"/>
                  </a:ext>
                </a:extLst>
              </a:tr>
            </a:tbl>
          </a:graphicData>
        </a:graphic>
      </p:graphicFrame>
      <p:sp>
        <p:nvSpPr>
          <p:cNvPr id="2" name="CuadroTexto 1">
            <a:extLst>
              <a:ext uri="{FF2B5EF4-FFF2-40B4-BE49-F238E27FC236}">
                <a16:creationId xmlns:a16="http://schemas.microsoft.com/office/drawing/2014/main" id="{2258C588-91D8-B5F8-8269-2E91D26CCFB9}"/>
              </a:ext>
            </a:extLst>
          </p:cNvPr>
          <p:cNvSpPr txBox="1"/>
          <p:nvPr/>
        </p:nvSpPr>
        <p:spPr>
          <a:xfrm>
            <a:off x="7466623" y="4389572"/>
            <a:ext cx="3836504" cy="1754326"/>
          </a:xfrm>
          <a:prstGeom prst="rect">
            <a:avLst/>
          </a:prstGeom>
          <a:noFill/>
        </p:spPr>
        <p:txBody>
          <a:bodyPr wrap="square" rtlCol="0">
            <a:spAutoFit/>
          </a:bodyPr>
          <a:lstStyle/>
          <a:p>
            <a:pPr algn="just">
              <a:lnSpc>
                <a:spcPct val="100000"/>
              </a:lnSpc>
              <a:spcBef>
                <a:spcPct val="0"/>
              </a:spcBef>
              <a:buFontTx/>
              <a:buNone/>
            </a:pPr>
            <a:r>
              <a:rPr lang="es-CO" altLang="en-US" b="1" dirty="0">
                <a:latin typeface="Arial" panose="020B0604020202020204" pitchFamily="34" charset="0"/>
                <a:cs typeface="Arial" panose="020B0604020202020204" pitchFamily="34" charset="0"/>
              </a:rPr>
              <a:t>Responsabilidad: </a:t>
            </a:r>
            <a:r>
              <a:rPr lang="es-CO" altLang="en-US" dirty="0">
                <a:latin typeface="Arial" panose="020B0604020202020204" pitchFamily="34" charset="0"/>
                <a:cs typeface="Arial" panose="020B0604020202020204" pitchFamily="34" charset="0"/>
              </a:rPr>
              <a:t>Asumir las consecuencias de la ejecución de una labor o de una conducta personal, tomando acciones y contribuyendo con la mejora institucional y personal.</a:t>
            </a:r>
            <a:endParaRPr lang="es-ES" alt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178789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7A6459-8BC9-29B5-FA7D-5939D3109488}"/>
            </a:ext>
          </a:extLst>
        </p:cNvPr>
        <p:cNvGrpSpPr/>
        <p:nvPr/>
      </p:nvGrpSpPr>
      <p:grpSpPr>
        <a:xfrm>
          <a:off x="0" y="0"/>
          <a:ext cx="0" cy="0"/>
          <a:chOff x="0" y="0"/>
          <a:chExt cx="0" cy="0"/>
        </a:xfrm>
      </p:grpSpPr>
      <p:pic>
        <p:nvPicPr>
          <p:cNvPr id="5" name="Imagen 4">
            <a:extLst>
              <a:ext uri="{FF2B5EF4-FFF2-40B4-BE49-F238E27FC236}">
                <a16:creationId xmlns:a16="http://schemas.microsoft.com/office/drawing/2014/main" id="{3C0A6246-CB08-EA05-75A8-67287CD31662}"/>
              </a:ext>
            </a:extLst>
          </p:cNvPr>
          <p:cNvPicPr>
            <a:picLocks noChangeAspect="1"/>
          </p:cNvPicPr>
          <p:nvPr/>
        </p:nvPicPr>
        <p:blipFill>
          <a:blip r:embed="rId3"/>
          <a:stretch>
            <a:fillRect/>
          </a:stretch>
        </p:blipFill>
        <p:spPr>
          <a:xfrm>
            <a:off x="52287" y="44570"/>
            <a:ext cx="12174649" cy="6782747"/>
          </a:xfrm>
          <a:prstGeom prst="rect">
            <a:avLst/>
          </a:prstGeom>
        </p:spPr>
      </p:pic>
      <p:sp>
        <p:nvSpPr>
          <p:cNvPr id="4" name="CuadroTexto 3">
            <a:extLst>
              <a:ext uri="{FF2B5EF4-FFF2-40B4-BE49-F238E27FC236}">
                <a16:creationId xmlns:a16="http://schemas.microsoft.com/office/drawing/2014/main" id="{51D6BB06-F381-4C7F-7D28-B743FCD46CB5}"/>
              </a:ext>
            </a:extLst>
          </p:cNvPr>
          <p:cNvSpPr txBox="1"/>
          <p:nvPr/>
        </p:nvSpPr>
        <p:spPr>
          <a:xfrm>
            <a:off x="6492240" y="2444558"/>
            <a:ext cx="5071110" cy="369332"/>
          </a:xfrm>
          <a:prstGeom prst="rect">
            <a:avLst/>
          </a:prstGeom>
          <a:noFill/>
        </p:spPr>
        <p:txBody>
          <a:bodyPr wrap="square">
            <a:spAutoFit/>
          </a:bodyPr>
          <a:lstStyle/>
          <a:p>
            <a:pPr algn="just"/>
            <a:endParaRPr lang="es-CO" dirty="0"/>
          </a:p>
        </p:txBody>
      </p:sp>
      <p:sp>
        <p:nvSpPr>
          <p:cNvPr id="3" name="CuadroTexto 2">
            <a:extLst>
              <a:ext uri="{FF2B5EF4-FFF2-40B4-BE49-F238E27FC236}">
                <a16:creationId xmlns:a16="http://schemas.microsoft.com/office/drawing/2014/main" id="{97DB2E06-1318-323F-D20C-1BCA9975703B}"/>
              </a:ext>
            </a:extLst>
          </p:cNvPr>
          <p:cNvSpPr txBox="1"/>
          <p:nvPr/>
        </p:nvSpPr>
        <p:spPr>
          <a:xfrm>
            <a:off x="6327457" y="2182948"/>
            <a:ext cx="5400675" cy="369332"/>
          </a:xfrm>
          <a:prstGeom prst="rect">
            <a:avLst/>
          </a:prstGeom>
          <a:noFill/>
        </p:spPr>
        <p:txBody>
          <a:bodyPr wrap="square">
            <a:spAutoFit/>
          </a:bodyPr>
          <a:lstStyle/>
          <a:p>
            <a:pPr algn="just"/>
            <a:endParaRPr lang="es-ES" altLang="en-US" dirty="0">
              <a:latin typeface="Aptos (Cuerpo)"/>
            </a:endParaRPr>
          </a:p>
        </p:txBody>
      </p:sp>
      <p:graphicFrame>
        <p:nvGraphicFramePr>
          <p:cNvPr id="34" name="Tabla 33">
            <a:extLst>
              <a:ext uri="{FF2B5EF4-FFF2-40B4-BE49-F238E27FC236}">
                <a16:creationId xmlns:a16="http://schemas.microsoft.com/office/drawing/2014/main" id="{7511ED5B-2D00-98A5-0E55-98900D112A8C}"/>
              </a:ext>
            </a:extLst>
          </p:cNvPr>
          <p:cNvGraphicFramePr>
            <a:graphicFrameLocks noGrp="1"/>
          </p:cNvGraphicFramePr>
          <p:nvPr/>
        </p:nvGraphicFramePr>
        <p:xfrm>
          <a:off x="5435600" y="3810794"/>
          <a:ext cx="1320800" cy="381000"/>
        </p:xfrm>
        <a:graphic>
          <a:graphicData uri="http://schemas.openxmlformats.org/drawingml/2006/table">
            <a:tbl>
              <a:tblPr/>
              <a:tblGrid>
                <a:gridCol w="1320800">
                  <a:extLst>
                    <a:ext uri="{9D8B030D-6E8A-4147-A177-3AD203B41FA5}">
                      <a16:colId xmlns:a16="http://schemas.microsoft.com/office/drawing/2014/main" val="3228977563"/>
                    </a:ext>
                  </a:extLst>
                </a:gridCol>
              </a:tblGrid>
              <a:tr h="381000">
                <a:tc>
                  <a:txBody>
                    <a:bodyPr/>
                    <a:lstStyle/>
                    <a:p>
                      <a:pPr algn="ctr" fontAlgn="b"/>
                      <a:endParaRPr lang="es-CO" sz="1100" b="0" i="0" u="none" strike="noStrike" dirty="0">
                        <a:solidFill>
                          <a:srgbClr val="000000"/>
                        </a:solidFill>
                        <a:effectLst/>
                        <a:latin typeface="Calibri" panose="020F0502020204030204" pitchFamily="34" charset="0"/>
                      </a:endParaRPr>
                    </a:p>
                  </a:txBody>
                  <a:tcPr marL="85725" marR="9525" marT="9525" anchor="b">
                    <a:lnL>
                      <a:noFill/>
                    </a:lnL>
                    <a:lnR>
                      <a:noFill/>
                    </a:lnR>
                    <a:lnT>
                      <a:noFill/>
                    </a:lnT>
                    <a:lnB>
                      <a:noFill/>
                    </a:lnB>
                    <a:noFill/>
                  </a:tcPr>
                </a:tc>
                <a:extLst>
                  <a:ext uri="{0D108BD9-81ED-4DB2-BD59-A6C34878D82A}">
                    <a16:rowId xmlns:a16="http://schemas.microsoft.com/office/drawing/2014/main" val="2485636007"/>
                  </a:ext>
                </a:extLst>
              </a:tr>
            </a:tbl>
          </a:graphicData>
        </a:graphic>
      </p:graphicFrame>
      <p:pic>
        <p:nvPicPr>
          <p:cNvPr id="8" name="Imagen 7" descr="Diagrama&#10;&#10;El contenido generado por IA puede ser incorrecto.">
            <a:extLst>
              <a:ext uri="{FF2B5EF4-FFF2-40B4-BE49-F238E27FC236}">
                <a16:creationId xmlns:a16="http://schemas.microsoft.com/office/drawing/2014/main" id="{79CAF8D1-AAF2-CB88-0EC6-3C991444E28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05075" y="307773"/>
            <a:ext cx="7181850" cy="6242454"/>
          </a:xfrm>
          <a:prstGeom prst="rect">
            <a:avLst/>
          </a:prstGeom>
        </p:spPr>
      </p:pic>
    </p:spTree>
    <p:extLst>
      <p:ext uri="{BB962C8B-B14F-4D97-AF65-F5344CB8AC3E}">
        <p14:creationId xmlns:p14="http://schemas.microsoft.com/office/powerpoint/2010/main" val="35419991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8A3674-4BA9-7FEB-05F4-62BD1B08752B}"/>
            </a:ext>
          </a:extLst>
        </p:cNvPr>
        <p:cNvGrpSpPr/>
        <p:nvPr/>
      </p:nvGrpSpPr>
      <p:grpSpPr>
        <a:xfrm>
          <a:off x="0" y="0"/>
          <a:ext cx="0" cy="0"/>
          <a:chOff x="0" y="0"/>
          <a:chExt cx="0" cy="0"/>
        </a:xfrm>
      </p:grpSpPr>
      <p:pic>
        <p:nvPicPr>
          <p:cNvPr id="5" name="Imagen 4">
            <a:extLst>
              <a:ext uri="{FF2B5EF4-FFF2-40B4-BE49-F238E27FC236}">
                <a16:creationId xmlns:a16="http://schemas.microsoft.com/office/drawing/2014/main" id="{30F7EE34-248B-7AF9-0B26-57BF35512E89}"/>
              </a:ext>
            </a:extLst>
          </p:cNvPr>
          <p:cNvPicPr>
            <a:picLocks noChangeAspect="1"/>
          </p:cNvPicPr>
          <p:nvPr/>
        </p:nvPicPr>
        <p:blipFill>
          <a:blip r:embed="rId3"/>
          <a:stretch>
            <a:fillRect/>
          </a:stretch>
        </p:blipFill>
        <p:spPr>
          <a:xfrm>
            <a:off x="52287" y="44570"/>
            <a:ext cx="12174649" cy="6782747"/>
          </a:xfrm>
          <a:prstGeom prst="rect">
            <a:avLst/>
          </a:prstGeom>
        </p:spPr>
      </p:pic>
      <p:sp>
        <p:nvSpPr>
          <p:cNvPr id="4" name="CuadroTexto 3">
            <a:extLst>
              <a:ext uri="{FF2B5EF4-FFF2-40B4-BE49-F238E27FC236}">
                <a16:creationId xmlns:a16="http://schemas.microsoft.com/office/drawing/2014/main" id="{1A5A4025-8923-6A45-5E58-1C3A2B88F94E}"/>
              </a:ext>
            </a:extLst>
          </p:cNvPr>
          <p:cNvSpPr txBox="1"/>
          <p:nvPr/>
        </p:nvSpPr>
        <p:spPr>
          <a:xfrm>
            <a:off x="6492240" y="2444558"/>
            <a:ext cx="5071110" cy="369332"/>
          </a:xfrm>
          <a:prstGeom prst="rect">
            <a:avLst/>
          </a:prstGeom>
          <a:noFill/>
        </p:spPr>
        <p:txBody>
          <a:bodyPr wrap="square">
            <a:spAutoFit/>
          </a:bodyPr>
          <a:lstStyle/>
          <a:p>
            <a:pPr algn="just"/>
            <a:endParaRPr lang="es-CO" dirty="0"/>
          </a:p>
        </p:txBody>
      </p:sp>
      <p:sp>
        <p:nvSpPr>
          <p:cNvPr id="3" name="CuadroTexto 2">
            <a:extLst>
              <a:ext uri="{FF2B5EF4-FFF2-40B4-BE49-F238E27FC236}">
                <a16:creationId xmlns:a16="http://schemas.microsoft.com/office/drawing/2014/main" id="{6F48819B-A3C8-1683-7E8C-A979F49E602E}"/>
              </a:ext>
            </a:extLst>
          </p:cNvPr>
          <p:cNvSpPr txBox="1"/>
          <p:nvPr/>
        </p:nvSpPr>
        <p:spPr>
          <a:xfrm>
            <a:off x="6327457" y="2182948"/>
            <a:ext cx="5400675" cy="369332"/>
          </a:xfrm>
          <a:prstGeom prst="rect">
            <a:avLst/>
          </a:prstGeom>
          <a:noFill/>
        </p:spPr>
        <p:txBody>
          <a:bodyPr wrap="square">
            <a:spAutoFit/>
          </a:bodyPr>
          <a:lstStyle/>
          <a:p>
            <a:pPr algn="just"/>
            <a:endParaRPr lang="es-ES" altLang="en-US" dirty="0">
              <a:latin typeface="Aptos (Cuerpo)"/>
            </a:endParaRPr>
          </a:p>
        </p:txBody>
      </p:sp>
      <p:cxnSp>
        <p:nvCxnSpPr>
          <p:cNvPr id="14" name="Conector recto 13">
            <a:extLst>
              <a:ext uri="{FF2B5EF4-FFF2-40B4-BE49-F238E27FC236}">
                <a16:creationId xmlns:a16="http://schemas.microsoft.com/office/drawing/2014/main" id="{114BB338-E00D-25D5-1774-268443E3E191}"/>
              </a:ext>
            </a:extLst>
          </p:cNvPr>
          <p:cNvCxnSpPr>
            <a:cxnSpLocks/>
          </p:cNvCxnSpPr>
          <p:nvPr/>
        </p:nvCxnSpPr>
        <p:spPr>
          <a:xfrm>
            <a:off x="6840041" y="1856978"/>
            <a:ext cx="0" cy="4599287"/>
          </a:xfrm>
          <a:prstGeom prst="line">
            <a:avLst/>
          </a:prstGeom>
        </p:spPr>
        <p:style>
          <a:lnRef idx="2">
            <a:schemeClr val="accent4"/>
          </a:lnRef>
          <a:fillRef idx="0">
            <a:schemeClr val="accent4"/>
          </a:fillRef>
          <a:effectRef idx="1">
            <a:schemeClr val="accent4"/>
          </a:effectRef>
          <a:fontRef idx="minor">
            <a:schemeClr val="tx1"/>
          </a:fontRef>
        </p:style>
      </p:cxnSp>
      <p:sp>
        <p:nvSpPr>
          <p:cNvPr id="32" name="CuadroTexto 31">
            <a:extLst>
              <a:ext uri="{FF2B5EF4-FFF2-40B4-BE49-F238E27FC236}">
                <a16:creationId xmlns:a16="http://schemas.microsoft.com/office/drawing/2014/main" id="{BF62D87A-575A-13E6-EFA2-84846847ADF4}"/>
              </a:ext>
            </a:extLst>
          </p:cNvPr>
          <p:cNvSpPr txBox="1"/>
          <p:nvPr/>
        </p:nvSpPr>
        <p:spPr>
          <a:xfrm>
            <a:off x="6653630" y="3030463"/>
            <a:ext cx="184731" cy="907941"/>
          </a:xfrm>
          <a:prstGeom prst="rect">
            <a:avLst/>
          </a:prstGeom>
          <a:noFill/>
        </p:spPr>
        <p:txBody>
          <a:bodyPr wrap="none" rtlCol="0">
            <a:spAutoFit/>
          </a:bodyPr>
          <a:lstStyle/>
          <a:p>
            <a:endParaRPr lang="es-CO" sz="3500" b="1" dirty="0"/>
          </a:p>
          <a:p>
            <a:endParaRPr lang="es-CO" dirty="0"/>
          </a:p>
        </p:txBody>
      </p:sp>
      <p:graphicFrame>
        <p:nvGraphicFramePr>
          <p:cNvPr id="34" name="Tabla 33">
            <a:extLst>
              <a:ext uri="{FF2B5EF4-FFF2-40B4-BE49-F238E27FC236}">
                <a16:creationId xmlns:a16="http://schemas.microsoft.com/office/drawing/2014/main" id="{789F9378-0C4C-8470-C8B3-7C2618ED93DD}"/>
              </a:ext>
            </a:extLst>
          </p:cNvPr>
          <p:cNvGraphicFramePr>
            <a:graphicFrameLocks noGrp="1"/>
          </p:cNvGraphicFramePr>
          <p:nvPr/>
        </p:nvGraphicFramePr>
        <p:xfrm>
          <a:off x="5435600" y="3810794"/>
          <a:ext cx="1320800" cy="381000"/>
        </p:xfrm>
        <a:graphic>
          <a:graphicData uri="http://schemas.openxmlformats.org/drawingml/2006/table">
            <a:tbl>
              <a:tblPr/>
              <a:tblGrid>
                <a:gridCol w="1320800">
                  <a:extLst>
                    <a:ext uri="{9D8B030D-6E8A-4147-A177-3AD203B41FA5}">
                      <a16:colId xmlns:a16="http://schemas.microsoft.com/office/drawing/2014/main" val="3228977563"/>
                    </a:ext>
                  </a:extLst>
                </a:gridCol>
              </a:tblGrid>
              <a:tr h="381000">
                <a:tc>
                  <a:txBody>
                    <a:bodyPr/>
                    <a:lstStyle/>
                    <a:p>
                      <a:pPr algn="ctr" fontAlgn="b"/>
                      <a:endParaRPr lang="es-CO" sz="1100" b="0" i="0" u="none" strike="noStrike" dirty="0">
                        <a:solidFill>
                          <a:srgbClr val="000000"/>
                        </a:solidFill>
                        <a:effectLst/>
                        <a:latin typeface="Calibri" panose="020F0502020204030204" pitchFamily="34" charset="0"/>
                      </a:endParaRPr>
                    </a:p>
                  </a:txBody>
                  <a:tcPr marL="85725" marR="9525" marT="9525" anchor="b">
                    <a:lnL>
                      <a:noFill/>
                    </a:lnL>
                    <a:lnR>
                      <a:noFill/>
                    </a:lnR>
                    <a:lnT>
                      <a:noFill/>
                    </a:lnT>
                    <a:lnB>
                      <a:noFill/>
                    </a:lnB>
                    <a:noFill/>
                  </a:tcPr>
                </a:tc>
                <a:extLst>
                  <a:ext uri="{0D108BD9-81ED-4DB2-BD59-A6C34878D82A}">
                    <a16:rowId xmlns:a16="http://schemas.microsoft.com/office/drawing/2014/main" val="2485636007"/>
                  </a:ext>
                </a:extLst>
              </a:tr>
            </a:tbl>
          </a:graphicData>
        </a:graphic>
      </p:graphicFrame>
      <p:pic>
        <p:nvPicPr>
          <p:cNvPr id="8" name="Imagen 7">
            <a:extLst>
              <a:ext uri="{FF2B5EF4-FFF2-40B4-BE49-F238E27FC236}">
                <a16:creationId xmlns:a16="http://schemas.microsoft.com/office/drawing/2014/main" id="{123FAC42-7FE2-23CF-F4B2-77BF592983E5}"/>
              </a:ext>
            </a:extLst>
          </p:cNvPr>
          <p:cNvPicPr>
            <a:picLocks noChangeAspect="1"/>
          </p:cNvPicPr>
          <p:nvPr/>
        </p:nvPicPr>
        <p:blipFill>
          <a:blip r:embed="rId4"/>
          <a:stretch>
            <a:fillRect/>
          </a:stretch>
        </p:blipFill>
        <p:spPr>
          <a:xfrm>
            <a:off x="1870478" y="981075"/>
            <a:ext cx="8451044" cy="5316538"/>
          </a:xfrm>
          <a:prstGeom prst="rect">
            <a:avLst/>
          </a:prstGeom>
        </p:spPr>
      </p:pic>
    </p:spTree>
    <p:extLst>
      <p:ext uri="{BB962C8B-B14F-4D97-AF65-F5344CB8AC3E}">
        <p14:creationId xmlns:p14="http://schemas.microsoft.com/office/powerpoint/2010/main" val="26994349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CAAB29-D118-EABB-E6D5-B8BE7A809315}"/>
            </a:ext>
          </a:extLst>
        </p:cNvPr>
        <p:cNvGrpSpPr/>
        <p:nvPr/>
      </p:nvGrpSpPr>
      <p:grpSpPr>
        <a:xfrm>
          <a:off x="0" y="0"/>
          <a:ext cx="0" cy="0"/>
          <a:chOff x="0" y="0"/>
          <a:chExt cx="0" cy="0"/>
        </a:xfrm>
      </p:grpSpPr>
      <p:pic>
        <p:nvPicPr>
          <p:cNvPr id="5" name="Imagen 4">
            <a:extLst>
              <a:ext uri="{FF2B5EF4-FFF2-40B4-BE49-F238E27FC236}">
                <a16:creationId xmlns:a16="http://schemas.microsoft.com/office/drawing/2014/main" id="{2C99CC74-C4B7-F4F1-BF5C-02D2F0CCD7C9}"/>
              </a:ext>
            </a:extLst>
          </p:cNvPr>
          <p:cNvPicPr>
            <a:picLocks noChangeAspect="1"/>
          </p:cNvPicPr>
          <p:nvPr/>
        </p:nvPicPr>
        <p:blipFill>
          <a:blip r:embed="rId3"/>
          <a:stretch>
            <a:fillRect/>
          </a:stretch>
        </p:blipFill>
        <p:spPr>
          <a:xfrm>
            <a:off x="52287" y="44570"/>
            <a:ext cx="12174649" cy="6782747"/>
          </a:xfrm>
          <a:prstGeom prst="rect">
            <a:avLst/>
          </a:prstGeom>
        </p:spPr>
      </p:pic>
      <p:sp>
        <p:nvSpPr>
          <p:cNvPr id="4" name="CuadroTexto 3">
            <a:extLst>
              <a:ext uri="{FF2B5EF4-FFF2-40B4-BE49-F238E27FC236}">
                <a16:creationId xmlns:a16="http://schemas.microsoft.com/office/drawing/2014/main" id="{0A2AAC89-6CB4-DFC6-BC5A-E349F0DE010A}"/>
              </a:ext>
            </a:extLst>
          </p:cNvPr>
          <p:cNvSpPr txBox="1"/>
          <p:nvPr/>
        </p:nvSpPr>
        <p:spPr>
          <a:xfrm>
            <a:off x="6492240" y="2444558"/>
            <a:ext cx="5071110" cy="369332"/>
          </a:xfrm>
          <a:prstGeom prst="rect">
            <a:avLst/>
          </a:prstGeom>
          <a:noFill/>
        </p:spPr>
        <p:txBody>
          <a:bodyPr wrap="square">
            <a:spAutoFit/>
          </a:bodyPr>
          <a:lstStyle/>
          <a:p>
            <a:pPr algn="just"/>
            <a:endParaRPr lang="es-CO" dirty="0"/>
          </a:p>
        </p:txBody>
      </p:sp>
      <p:sp>
        <p:nvSpPr>
          <p:cNvPr id="3" name="CuadroTexto 2">
            <a:extLst>
              <a:ext uri="{FF2B5EF4-FFF2-40B4-BE49-F238E27FC236}">
                <a16:creationId xmlns:a16="http://schemas.microsoft.com/office/drawing/2014/main" id="{08C7C894-A953-71D1-49FB-7F8089333396}"/>
              </a:ext>
            </a:extLst>
          </p:cNvPr>
          <p:cNvSpPr txBox="1"/>
          <p:nvPr/>
        </p:nvSpPr>
        <p:spPr>
          <a:xfrm>
            <a:off x="6327457" y="2182948"/>
            <a:ext cx="5400675" cy="369332"/>
          </a:xfrm>
          <a:prstGeom prst="rect">
            <a:avLst/>
          </a:prstGeom>
          <a:noFill/>
        </p:spPr>
        <p:txBody>
          <a:bodyPr wrap="square">
            <a:spAutoFit/>
          </a:bodyPr>
          <a:lstStyle/>
          <a:p>
            <a:pPr algn="just"/>
            <a:endParaRPr lang="es-ES" altLang="en-US" dirty="0">
              <a:latin typeface="Aptos (Cuerpo)"/>
            </a:endParaRPr>
          </a:p>
        </p:txBody>
      </p:sp>
      <p:cxnSp>
        <p:nvCxnSpPr>
          <p:cNvPr id="14" name="Conector recto 13">
            <a:extLst>
              <a:ext uri="{FF2B5EF4-FFF2-40B4-BE49-F238E27FC236}">
                <a16:creationId xmlns:a16="http://schemas.microsoft.com/office/drawing/2014/main" id="{8BE7DCBD-C29D-36F2-6B3F-3388BF209D71}"/>
              </a:ext>
            </a:extLst>
          </p:cNvPr>
          <p:cNvCxnSpPr>
            <a:cxnSpLocks/>
          </p:cNvCxnSpPr>
          <p:nvPr/>
        </p:nvCxnSpPr>
        <p:spPr>
          <a:xfrm>
            <a:off x="6840041" y="1856978"/>
            <a:ext cx="0" cy="4599287"/>
          </a:xfrm>
          <a:prstGeom prst="line">
            <a:avLst/>
          </a:prstGeom>
        </p:spPr>
        <p:style>
          <a:lnRef idx="2">
            <a:schemeClr val="accent4"/>
          </a:lnRef>
          <a:fillRef idx="0">
            <a:schemeClr val="accent4"/>
          </a:fillRef>
          <a:effectRef idx="1">
            <a:schemeClr val="accent4"/>
          </a:effectRef>
          <a:fontRef idx="minor">
            <a:schemeClr val="tx1"/>
          </a:fontRef>
        </p:style>
      </p:cxnSp>
      <p:sp>
        <p:nvSpPr>
          <p:cNvPr id="32" name="CuadroTexto 31">
            <a:extLst>
              <a:ext uri="{FF2B5EF4-FFF2-40B4-BE49-F238E27FC236}">
                <a16:creationId xmlns:a16="http://schemas.microsoft.com/office/drawing/2014/main" id="{31B598D7-241A-2D56-F183-9F1DE765C26B}"/>
              </a:ext>
            </a:extLst>
          </p:cNvPr>
          <p:cNvSpPr txBox="1"/>
          <p:nvPr/>
        </p:nvSpPr>
        <p:spPr>
          <a:xfrm>
            <a:off x="6653630" y="3030463"/>
            <a:ext cx="184731" cy="907941"/>
          </a:xfrm>
          <a:prstGeom prst="rect">
            <a:avLst/>
          </a:prstGeom>
          <a:noFill/>
        </p:spPr>
        <p:txBody>
          <a:bodyPr wrap="none" rtlCol="0">
            <a:spAutoFit/>
          </a:bodyPr>
          <a:lstStyle/>
          <a:p>
            <a:endParaRPr lang="es-CO" sz="3500" b="1" dirty="0"/>
          </a:p>
          <a:p>
            <a:endParaRPr lang="es-CO" dirty="0"/>
          </a:p>
        </p:txBody>
      </p:sp>
      <p:graphicFrame>
        <p:nvGraphicFramePr>
          <p:cNvPr id="34" name="Tabla 33">
            <a:extLst>
              <a:ext uri="{FF2B5EF4-FFF2-40B4-BE49-F238E27FC236}">
                <a16:creationId xmlns:a16="http://schemas.microsoft.com/office/drawing/2014/main" id="{CD6BB66F-EE9E-CCB4-A22D-1DBCF7871EB0}"/>
              </a:ext>
            </a:extLst>
          </p:cNvPr>
          <p:cNvGraphicFramePr>
            <a:graphicFrameLocks noGrp="1"/>
          </p:cNvGraphicFramePr>
          <p:nvPr/>
        </p:nvGraphicFramePr>
        <p:xfrm>
          <a:off x="5435600" y="3810794"/>
          <a:ext cx="1320800" cy="381000"/>
        </p:xfrm>
        <a:graphic>
          <a:graphicData uri="http://schemas.openxmlformats.org/drawingml/2006/table">
            <a:tbl>
              <a:tblPr/>
              <a:tblGrid>
                <a:gridCol w="1320800">
                  <a:extLst>
                    <a:ext uri="{9D8B030D-6E8A-4147-A177-3AD203B41FA5}">
                      <a16:colId xmlns:a16="http://schemas.microsoft.com/office/drawing/2014/main" val="3228977563"/>
                    </a:ext>
                  </a:extLst>
                </a:gridCol>
              </a:tblGrid>
              <a:tr h="381000">
                <a:tc>
                  <a:txBody>
                    <a:bodyPr/>
                    <a:lstStyle/>
                    <a:p>
                      <a:pPr algn="ctr" fontAlgn="b"/>
                      <a:endParaRPr lang="es-CO" sz="1100" b="0" i="0" u="none" strike="noStrike" dirty="0">
                        <a:solidFill>
                          <a:srgbClr val="000000"/>
                        </a:solidFill>
                        <a:effectLst/>
                        <a:latin typeface="Calibri" panose="020F0502020204030204" pitchFamily="34" charset="0"/>
                      </a:endParaRPr>
                    </a:p>
                  </a:txBody>
                  <a:tcPr marL="85725" marR="9525" marT="9525" anchor="b">
                    <a:lnL>
                      <a:noFill/>
                    </a:lnL>
                    <a:lnR>
                      <a:noFill/>
                    </a:lnR>
                    <a:lnT>
                      <a:noFill/>
                    </a:lnT>
                    <a:lnB>
                      <a:noFill/>
                    </a:lnB>
                    <a:noFill/>
                  </a:tcPr>
                </a:tc>
                <a:extLst>
                  <a:ext uri="{0D108BD9-81ED-4DB2-BD59-A6C34878D82A}">
                    <a16:rowId xmlns:a16="http://schemas.microsoft.com/office/drawing/2014/main" val="2485636007"/>
                  </a:ext>
                </a:extLst>
              </a:tr>
            </a:tbl>
          </a:graphicData>
        </a:graphic>
      </p:graphicFrame>
      <p:pic>
        <p:nvPicPr>
          <p:cNvPr id="6" name="Imagen 5">
            <a:extLst>
              <a:ext uri="{FF2B5EF4-FFF2-40B4-BE49-F238E27FC236}">
                <a16:creationId xmlns:a16="http://schemas.microsoft.com/office/drawing/2014/main" id="{AB279C61-D845-8B70-55A2-0F938C1DBAC8}"/>
              </a:ext>
            </a:extLst>
          </p:cNvPr>
          <p:cNvPicPr>
            <a:picLocks noChangeAspect="1"/>
          </p:cNvPicPr>
          <p:nvPr/>
        </p:nvPicPr>
        <p:blipFill>
          <a:blip r:embed="rId4"/>
          <a:stretch>
            <a:fillRect/>
          </a:stretch>
        </p:blipFill>
        <p:spPr>
          <a:xfrm>
            <a:off x="2191051" y="1069146"/>
            <a:ext cx="9294620" cy="5220388"/>
          </a:xfrm>
          <a:prstGeom prst="rect">
            <a:avLst/>
          </a:prstGeom>
        </p:spPr>
      </p:pic>
    </p:spTree>
    <p:extLst>
      <p:ext uri="{BB962C8B-B14F-4D97-AF65-F5344CB8AC3E}">
        <p14:creationId xmlns:p14="http://schemas.microsoft.com/office/powerpoint/2010/main" val="17078087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952AFC-70FC-BF48-509D-CE94240C6554}"/>
            </a:ext>
          </a:extLst>
        </p:cNvPr>
        <p:cNvGrpSpPr/>
        <p:nvPr/>
      </p:nvGrpSpPr>
      <p:grpSpPr>
        <a:xfrm>
          <a:off x="0" y="0"/>
          <a:ext cx="0" cy="0"/>
          <a:chOff x="0" y="0"/>
          <a:chExt cx="0" cy="0"/>
        </a:xfrm>
      </p:grpSpPr>
      <p:pic>
        <p:nvPicPr>
          <p:cNvPr id="5" name="Imagen 4">
            <a:extLst>
              <a:ext uri="{FF2B5EF4-FFF2-40B4-BE49-F238E27FC236}">
                <a16:creationId xmlns:a16="http://schemas.microsoft.com/office/drawing/2014/main" id="{EB649D95-2A2B-C3B6-0D8A-234D8539BE22}"/>
              </a:ext>
            </a:extLst>
          </p:cNvPr>
          <p:cNvPicPr>
            <a:picLocks noChangeAspect="1"/>
          </p:cNvPicPr>
          <p:nvPr/>
        </p:nvPicPr>
        <p:blipFill>
          <a:blip r:embed="rId3"/>
          <a:stretch>
            <a:fillRect/>
          </a:stretch>
        </p:blipFill>
        <p:spPr>
          <a:xfrm>
            <a:off x="52287" y="44570"/>
            <a:ext cx="12174649" cy="6782747"/>
          </a:xfrm>
          <a:prstGeom prst="rect">
            <a:avLst/>
          </a:prstGeom>
        </p:spPr>
      </p:pic>
      <p:sp>
        <p:nvSpPr>
          <p:cNvPr id="4" name="CuadroTexto 3">
            <a:extLst>
              <a:ext uri="{FF2B5EF4-FFF2-40B4-BE49-F238E27FC236}">
                <a16:creationId xmlns:a16="http://schemas.microsoft.com/office/drawing/2014/main" id="{AC0117F7-9DFC-8F3A-F341-2F4364922051}"/>
              </a:ext>
            </a:extLst>
          </p:cNvPr>
          <p:cNvSpPr txBox="1"/>
          <p:nvPr/>
        </p:nvSpPr>
        <p:spPr>
          <a:xfrm>
            <a:off x="6492240" y="2444558"/>
            <a:ext cx="5071110" cy="369332"/>
          </a:xfrm>
          <a:prstGeom prst="rect">
            <a:avLst/>
          </a:prstGeom>
          <a:noFill/>
        </p:spPr>
        <p:txBody>
          <a:bodyPr wrap="square">
            <a:spAutoFit/>
          </a:bodyPr>
          <a:lstStyle/>
          <a:p>
            <a:pPr algn="just"/>
            <a:endParaRPr lang="es-CO" dirty="0"/>
          </a:p>
        </p:txBody>
      </p:sp>
      <p:sp>
        <p:nvSpPr>
          <p:cNvPr id="3" name="CuadroTexto 2">
            <a:extLst>
              <a:ext uri="{FF2B5EF4-FFF2-40B4-BE49-F238E27FC236}">
                <a16:creationId xmlns:a16="http://schemas.microsoft.com/office/drawing/2014/main" id="{FAAB51D6-6F27-0A89-E298-AB7525B999F9}"/>
              </a:ext>
            </a:extLst>
          </p:cNvPr>
          <p:cNvSpPr txBox="1"/>
          <p:nvPr/>
        </p:nvSpPr>
        <p:spPr>
          <a:xfrm>
            <a:off x="6327457" y="2182948"/>
            <a:ext cx="5400675" cy="369332"/>
          </a:xfrm>
          <a:prstGeom prst="rect">
            <a:avLst/>
          </a:prstGeom>
          <a:noFill/>
        </p:spPr>
        <p:txBody>
          <a:bodyPr wrap="square">
            <a:spAutoFit/>
          </a:bodyPr>
          <a:lstStyle/>
          <a:p>
            <a:pPr algn="just"/>
            <a:endParaRPr lang="es-ES" altLang="en-US" dirty="0">
              <a:latin typeface="Aptos (Cuerpo)"/>
            </a:endParaRPr>
          </a:p>
        </p:txBody>
      </p:sp>
      <p:cxnSp>
        <p:nvCxnSpPr>
          <p:cNvPr id="14" name="Conector recto 13">
            <a:extLst>
              <a:ext uri="{FF2B5EF4-FFF2-40B4-BE49-F238E27FC236}">
                <a16:creationId xmlns:a16="http://schemas.microsoft.com/office/drawing/2014/main" id="{99F727E6-4475-A161-8E52-623AA02E0EA2}"/>
              </a:ext>
            </a:extLst>
          </p:cNvPr>
          <p:cNvCxnSpPr>
            <a:cxnSpLocks/>
          </p:cNvCxnSpPr>
          <p:nvPr/>
        </p:nvCxnSpPr>
        <p:spPr>
          <a:xfrm>
            <a:off x="6840041" y="1856978"/>
            <a:ext cx="0" cy="4599287"/>
          </a:xfrm>
          <a:prstGeom prst="line">
            <a:avLst/>
          </a:prstGeom>
        </p:spPr>
        <p:style>
          <a:lnRef idx="2">
            <a:schemeClr val="accent4"/>
          </a:lnRef>
          <a:fillRef idx="0">
            <a:schemeClr val="accent4"/>
          </a:fillRef>
          <a:effectRef idx="1">
            <a:schemeClr val="accent4"/>
          </a:effectRef>
          <a:fontRef idx="minor">
            <a:schemeClr val="tx1"/>
          </a:fontRef>
        </p:style>
      </p:cxnSp>
      <p:sp>
        <p:nvSpPr>
          <p:cNvPr id="32" name="CuadroTexto 31">
            <a:extLst>
              <a:ext uri="{FF2B5EF4-FFF2-40B4-BE49-F238E27FC236}">
                <a16:creationId xmlns:a16="http://schemas.microsoft.com/office/drawing/2014/main" id="{F5D59FA8-4FB5-4A62-10C2-7A8DC34BA65C}"/>
              </a:ext>
            </a:extLst>
          </p:cNvPr>
          <p:cNvSpPr txBox="1"/>
          <p:nvPr/>
        </p:nvSpPr>
        <p:spPr>
          <a:xfrm>
            <a:off x="6653630" y="3030463"/>
            <a:ext cx="184731" cy="907941"/>
          </a:xfrm>
          <a:prstGeom prst="rect">
            <a:avLst/>
          </a:prstGeom>
          <a:noFill/>
        </p:spPr>
        <p:txBody>
          <a:bodyPr wrap="none" rtlCol="0">
            <a:spAutoFit/>
          </a:bodyPr>
          <a:lstStyle/>
          <a:p>
            <a:endParaRPr lang="es-CO" sz="3500" b="1" dirty="0"/>
          </a:p>
          <a:p>
            <a:endParaRPr lang="es-CO" dirty="0"/>
          </a:p>
        </p:txBody>
      </p:sp>
      <p:graphicFrame>
        <p:nvGraphicFramePr>
          <p:cNvPr id="34" name="Tabla 33">
            <a:extLst>
              <a:ext uri="{FF2B5EF4-FFF2-40B4-BE49-F238E27FC236}">
                <a16:creationId xmlns:a16="http://schemas.microsoft.com/office/drawing/2014/main" id="{6EB7DCB8-DB95-F819-FD9E-20469444D379}"/>
              </a:ext>
            </a:extLst>
          </p:cNvPr>
          <p:cNvGraphicFramePr>
            <a:graphicFrameLocks noGrp="1"/>
          </p:cNvGraphicFramePr>
          <p:nvPr/>
        </p:nvGraphicFramePr>
        <p:xfrm>
          <a:off x="5435600" y="3810794"/>
          <a:ext cx="1320800" cy="381000"/>
        </p:xfrm>
        <a:graphic>
          <a:graphicData uri="http://schemas.openxmlformats.org/drawingml/2006/table">
            <a:tbl>
              <a:tblPr/>
              <a:tblGrid>
                <a:gridCol w="1320800">
                  <a:extLst>
                    <a:ext uri="{9D8B030D-6E8A-4147-A177-3AD203B41FA5}">
                      <a16:colId xmlns:a16="http://schemas.microsoft.com/office/drawing/2014/main" val="3228977563"/>
                    </a:ext>
                  </a:extLst>
                </a:gridCol>
              </a:tblGrid>
              <a:tr h="381000">
                <a:tc>
                  <a:txBody>
                    <a:bodyPr/>
                    <a:lstStyle/>
                    <a:p>
                      <a:pPr algn="ctr" fontAlgn="b"/>
                      <a:endParaRPr lang="es-CO" sz="1100" b="0" i="0" u="none" strike="noStrike" dirty="0">
                        <a:solidFill>
                          <a:srgbClr val="000000"/>
                        </a:solidFill>
                        <a:effectLst/>
                        <a:latin typeface="Calibri" panose="020F0502020204030204" pitchFamily="34" charset="0"/>
                      </a:endParaRPr>
                    </a:p>
                  </a:txBody>
                  <a:tcPr marL="85725" marR="9525" marT="9525" anchor="b">
                    <a:lnL>
                      <a:noFill/>
                    </a:lnL>
                    <a:lnR>
                      <a:noFill/>
                    </a:lnR>
                    <a:lnT>
                      <a:noFill/>
                    </a:lnT>
                    <a:lnB>
                      <a:noFill/>
                    </a:lnB>
                    <a:noFill/>
                  </a:tcPr>
                </a:tc>
                <a:extLst>
                  <a:ext uri="{0D108BD9-81ED-4DB2-BD59-A6C34878D82A}">
                    <a16:rowId xmlns:a16="http://schemas.microsoft.com/office/drawing/2014/main" val="2485636007"/>
                  </a:ext>
                </a:extLst>
              </a:tr>
            </a:tbl>
          </a:graphicData>
        </a:graphic>
      </p:graphicFrame>
      <p:pic>
        <p:nvPicPr>
          <p:cNvPr id="7" name="Imagen 6">
            <a:extLst>
              <a:ext uri="{FF2B5EF4-FFF2-40B4-BE49-F238E27FC236}">
                <a16:creationId xmlns:a16="http://schemas.microsoft.com/office/drawing/2014/main" id="{317A47AE-7A14-364F-D87D-F6AD6B72EE77}"/>
              </a:ext>
            </a:extLst>
          </p:cNvPr>
          <p:cNvPicPr>
            <a:picLocks noChangeAspect="1"/>
          </p:cNvPicPr>
          <p:nvPr/>
        </p:nvPicPr>
        <p:blipFill>
          <a:blip r:embed="rId4"/>
          <a:stretch>
            <a:fillRect/>
          </a:stretch>
        </p:blipFill>
        <p:spPr>
          <a:xfrm>
            <a:off x="1652915" y="1151979"/>
            <a:ext cx="9349084" cy="4890002"/>
          </a:xfrm>
          <a:prstGeom prst="rect">
            <a:avLst/>
          </a:prstGeom>
        </p:spPr>
      </p:pic>
    </p:spTree>
    <p:extLst>
      <p:ext uri="{BB962C8B-B14F-4D97-AF65-F5344CB8AC3E}">
        <p14:creationId xmlns:p14="http://schemas.microsoft.com/office/powerpoint/2010/main" val="38948713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631F14-0D29-D7C3-0ED1-2EAC0D4FE8A4}"/>
            </a:ext>
          </a:extLst>
        </p:cNvPr>
        <p:cNvGrpSpPr/>
        <p:nvPr/>
      </p:nvGrpSpPr>
      <p:grpSpPr>
        <a:xfrm>
          <a:off x="0" y="0"/>
          <a:ext cx="0" cy="0"/>
          <a:chOff x="0" y="0"/>
          <a:chExt cx="0" cy="0"/>
        </a:xfrm>
      </p:grpSpPr>
      <p:pic>
        <p:nvPicPr>
          <p:cNvPr id="5" name="Imagen 4">
            <a:extLst>
              <a:ext uri="{FF2B5EF4-FFF2-40B4-BE49-F238E27FC236}">
                <a16:creationId xmlns:a16="http://schemas.microsoft.com/office/drawing/2014/main" id="{A1FA0277-B584-8B7A-16CB-AEB169579DDB}"/>
              </a:ext>
            </a:extLst>
          </p:cNvPr>
          <p:cNvPicPr>
            <a:picLocks noChangeAspect="1"/>
          </p:cNvPicPr>
          <p:nvPr/>
        </p:nvPicPr>
        <p:blipFill>
          <a:blip r:embed="rId3"/>
          <a:stretch>
            <a:fillRect/>
          </a:stretch>
        </p:blipFill>
        <p:spPr>
          <a:xfrm>
            <a:off x="52287" y="44570"/>
            <a:ext cx="12174649" cy="6782747"/>
          </a:xfrm>
          <a:prstGeom prst="rect">
            <a:avLst/>
          </a:prstGeom>
        </p:spPr>
      </p:pic>
      <p:sp>
        <p:nvSpPr>
          <p:cNvPr id="4" name="CuadroTexto 3">
            <a:extLst>
              <a:ext uri="{FF2B5EF4-FFF2-40B4-BE49-F238E27FC236}">
                <a16:creationId xmlns:a16="http://schemas.microsoft.com/office/drawing/2014/main" id="{A7C9E251-825D-C813-0EBD-D4A63AF3FC86}"/>
              </a:ext>
            </a:extLst>
          </p:cNvPr>
          <p:cNvSpPr txBox="1"/>
          <p:nvPr/>
        </p:nvSpPr>
        <p:spPr>
          <a:xfrm>
            <a:off x="6492240" y="2444558"/>
            <a:ext cx="5071110" cy="369332"/>
          </a:xfrm>
          <a:prstGeom prst="rect">
            <a:avLst/>
          </a:prstGeom>
          <a:noFill/>
        </p:spPr>
        <p:txBody>
          <a:bodyPr wrap="square">
            <a:spAutoFit/>
          </a:bodyPr>
          <a:lstStyle/>
          <a:p>
            <a:pPr algn="just"/>
            <a:endParaRPr lang="es-CO" dirty="0"/>
          </a:p>
        </p:txBody>
      </p:sp>
      <p:sp>
        <p:nvSpPr>
          <p:cNvPr id="3" name="CuadroTexto 2">
            <a:extLst>
              <a:ext uri="{FF2B5EF4-FFF2-40B4-BE49-F238E27FC236}">
                <a16:creationId xmlns:a16="http://schemas.microsoft.com/office/drawing/2014/main" id="{603B8783-4FBB-120E-BC2A-705B731D4FF3}"/>
              </a:ext>
            </a:extLst>
          </p:cNvPr>
          <p:cNvSpPr txBox="1"/>
          <p:nvPr/>
        </p:nvSpPr>
        <p:spPr>
          <a:xfrm>
            <a:off x="6327457" y="2182948"/>
            <a:ext cx="5400675" cy="369332"/>
          </a:xfrm>
          <a:prstGeom prst="rect">
            <a:avLst/>
          </a:prstGeom>
          <a:noFill/>
        </p:spPr>
        <p:txBody>
          <a:bodyPr wrap="square">
            <a:spAutoFit/>
          </a:bodyPr>
          <a:lstStyle/>
          <a:p>
            <a:pPr algn="just"/>
            <a:endParaRPr lang="es-ES" altLang="en-US" dirty="0">
              <a:latin typeface="Aptos (Cuerpo)"/>
            </a:endParaRPr>
          </a:p>
        </p:txBody>
      </p:sp>
      <p:cxnSp>
        <p:nvCxnSpPr>
          <p:cNvPr id="14" name="Conector recto 13">
            <a:extLst>
              <a:ext uri="{FF2B5EF4-FFF2-40B4-BE49-F238E27FC236}">
                <a16:creationId xmlns:a16="http://schemas.microsoft.com/office/drawing/2014/main" id="{92EA4FAC-FC36-A3E6-3499-6E5D7B90A3CD}"/>
              </a:ext>
            </a:extLst>
          </p:cNvPr>
          <p:cNvCxnSpPr>
            <a:cxnSpLocks/>
          </p:cNvCxnSpPr>
          <p:nvPr/>
        </p:nvCxnSpPr>
        <p:spPr>
          <a:xfrm>
            <a:off x="6840041" y="1856978"/>
            <a:ext cx="0" cy="4599287"/>
          </a:xfrm>
          <a:prstGeom prst="line">
            <a:avLst/>
          </a:prstGeom>
        </p:spPr>
        <p:style>
          <a:lnRef idx="2">
            <a:schemeClr val="accent4"/>
          </a:lnRef>
          <a:fillRef idx="0">
            <a:schemeClr val="accent4"/>
          </a:fillRef>
          <a:effectRef idx="1">
            <a:schemeClr val="accent4"/>
          </a:effectRef>
          <a:fontRef idx="minor">
            <a:schemeClr val="tx1"/>
          </a:fontRef>
        </p:style>
      </p:cxnSp>
      <p:sp>
        <p:nvSpPr>
          <p:cNvPr id="32" name="CuadroTexto 31">
            <a:extLst>
              <a:ext uri="{FF2B5EF4-FFF2-40B4-BE49-F238E27FC236}">
                <a16:creationId xmlns:a16="http://schemas.microsoft.com/office/drawing/2014/main" id="{DF09D6CE-7335-0E21-95E3-1D211FEE1A47}"/>
              </a:ext>
            </a:extLst>
          </p:cNvPr>
          <p:cNvSpPr txBox="1"/>
          <p:nvPr/>
        </p:nvSpPr>
        <p:spPr>
          <a:xfrm>
            <a:off x="6653630" y="3030463"/>
            <a:ext cx="184731" cy="907941"/>
          </a:xfrm>
          <a:prstGeom prst="rect">
            <a:avLst/>
          </a:prstGeom>
          <a:noFill/>
        </p:spPr>
        <p:txBody>
          <a:bodyPr wrap="none" rtlCol="0">
            <a:spAutoFit/>
          </a:bodyPr>
          <a:lstStyle/>
          <a:p>
            <a:endParaRPr lang="es-CO" sz="3500" b="1" dirty="0"/>
          </a:p>
          <a:p>
            <a:endParaRPr lang="es-CO" dirty="0"/>
          </a:p>
        </p:txBody>
      </p:sp>
      <p:graphicFrame>
        <p:nvGraphicFramePr>
          <p:cNvPr id="34" name="Tabla 33">
            <a:extLst>
              <a:ext uri="{FF2B5EF4-FFF2-40B4-BE49-F238E27FC236}">
                <a16:creationId xmlns:a16="http://schemas.microsoft.com/office/drawing/2014/main" id="{9B75D53B-6E0E-9909-3594-9EBF551EFECA}"/>
              </a:ext>
            </a:extLst>
          </p:cNvPr>
          <p:cNvGraphicFramePr>
            <a:graphicFrameLocks noGrp="1"/>
          </p:cNvGraphicFramePr>
          <p:nvPr/>
        </p:nvGraphicFramePr>
        <p:xfrm>
          <a:off x="5435600" y="3810794"/>
          <a:ext cx="1320800" cy="381000"/>
        </p:xfrm>
        <a:graphic>
          <a:graphicData uri="http://schemas.openxmlformats.org/drawingml/2006/table">
            <a:tbl>
              <a:tblPr/>
              <a:tblGrid>
                <a:gridCol w="1320800">
                  <a:extLst>
                    <a:ext uri="{9D8B030D-6E8A-4147-A177-3AD203B41FA5}">
                      <a16:colId xmlns:a16="http://schemas.microsoft.com/office/drawing/2014/main" val="3228977563"/>
                    </a:ext>
                  </a:extLst>
                </a:gridCol>
              </a:tblGrid>
              <a:tr h="381000">
                <a:tc>
                  <a:txBody>
                    <a:bodyPr/>
                    <a:lstStyle/>
                    <a:p>
                      <a:pPr algn="ctr" fontAlgn="b"/>
                      <a:endParaRPr lang="es-CO" sz="1100" b="0" i="0" u="none" strike="noStrike" dirty="0">
                        <a:solidFill>
                          <a:srgbClr val="000000"/>
                        </a:solidFill>
                        <a:effectLst/>
                        <a:latin typeface="Calibri" panose="020F0502020204030204" pitchFamily="34" charset="0"/>
                      </a:endParaRPr>
                    </a:p>
                  </a:txBody>
                  <a:tcPr marL="85725" marR="9525" marT="9525" anchor="b">
                    <a:lnL>
                      <a:noFill/>
                    </a:lnL>
                    <a:lnR>
                      <a:noFill/>
                    </a:lnR>
                    <a:lnT>
                      <a:noFill/>
                    </a:lnT>
                    <a:lnB>
                      <a:noFill/>
                    </a:lnB>
                    <a:noFill/>
                  </a:tcPr>
                </a:tc>
                <a:extLst>
                  <a:ext uri="{0D108BD9-81ED-4DB2-BD59-A6C34878D82A}">
                    <a16:rowId xmlns:a16="http://schemas.microsoft.com/office/drawing/2014/main" val="2485636007"/>
                  </a:ext>
                </a:extLst>
              </a:tr>
            </a:tbl>
          </a:graphicData>
        </a:graphic>
      </p:graphicFrame>
      <p:pic>
        <p:nvPicPr>
          <p:cNvPr id="6" name="Imagen 5">
            <a:extLst>
              <a:ext uri="{FF2B5EF4-FFF2-40B4-BE49-F238E27FC236}">
                <a16:creationId xmlns:a16="http://schemas.microsoft.com/office/drawing/2014/main" id="{6E900061-284E-D272-D843-6B38335AE1FC}"/>
              </a:ext>
            </a:extLst>
          </p:cNvPr>
          <p:cNvPicPr>
            <a:picLocks noChangeAspect="1"/>
          </p:cNvPicPr>
          <p:nvPr/>
        </p:nvPicPr>
        <p:blipFill>
          <a:blip r:embed="rId4"/>
          <a:stretch>
            <a:fillRect/>
          </a:stretch>
        </p:blipFill>
        <p:spPr>
          <a:xfrm>
            <a:off x="1983221" y="1012874"/>
            <a:ext cx="8225558" cy="5254284"/>
          </a:xfrm>
          <a:prstGeom prst="rect">
            <a:avLst/>
          </a:prstGeom>
        </p:spPr>
      </p:pic>
    </p:spTree>
    <p:extLst>
      <p:ext uri="{BB962C8B-B14F-4D97-AF65-F5344CB8AC3E}">
        <p14:creationId xmlns:p14="http://schemas.microsoft.com/office/powerpoint/2010/main" val="7727239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3E3A00-2816-2FF2-80B0-86C5B21A306C}"/>
            </a:ext>
          </a:extLst>
        </p:cNvPr>
        <p:cNvGrpSpPr/>
        <p:nvPr/>
      </p:nvGrpSpPr>
      <p:grpSpPr>
        <a:xfrm>
          <a:off x="0" y="0"/>
          <a:ext cx="0" cy="0"/>
          <a:chOff x="0" y="0"/>
          <a:chExt cx="0" cy="0"/>
        </a:xfrm>
      </p:grpSpPr>
      <p:pic>
        <p:nvPicPr>
          <p:cNvPr id="5" name="Imagen 4">
            <a:extLst>
              <a:ext uri="{FF2B5EF4-FFF2-40B4-BE49-F238E27FC236}">
                <a16:creationId xmlns:a16="http://schemas.microsoft.com/office/drawing/2014/main" id="{2E9AE64D-0C49-ECEC-8B88-743E93DC1DB5}"/>
              </a:ext>
            </a:extLst>
          </p:cNvPr>
          <p:cNvPicPr>
            <a:picLocks noChangeAspect="1"/>
          </p:cNvPicPr>
          <p:nvPr/>
        </p:nvPicPr>
        <p:blipFill>
          <a:blip r:embed="rId3"/>
          <a:stretch>
            <a:fillRect/>
          </a:stretch>
        </p:blipFill>
        <p:spPr>
          <a:xfrm>
            <a:off x="52287" y="44570"/>
            <a:ext cx="12174649" cy="6782747"/>
          </a:xfrm>
          <a:prstGeom prst="rect">
            <a:avLst/>
          </a:prstGeom>
        </p:spPr>
      </p:pic>
      <p:sp>
        <p:nvSpPr>
          <p:cNvPr id="4" name="CuadroTexto 3">
            <a:extLst>
              <a:ext uri="{FF2B5EF4-FFF2-40B4-BE49-F238E27FC236}">
                <a16:creationId xmlns:a16="http://schemas.microsoft.com/office/drawing/2014/main" id="{035157FD-8834-2D40-1ADE-7630EF925E33}"/>
              </a:ext>
            </a:extLst>
          </p:cNvPr>
          <p:cNvSpPr txBox="1"/>
          <p:nvPr/>
        </p:nvSpPr>
        <p:spPr>
          <a:xfrm>
            <a:off x="6492240" y="2444558"/>
            <a:ext cx="5071110" cy="369332"/>
          </a:xfrm>
          <a:prstGeom prst="rect">
            <a:avLst/>
          </a:prstGeom>
          <a:noFill/>
        </p:spPr>
        <p:txBody>
          <a:bodyPr wrap="square">
            <a:spAutoFit/>
          </a:bodyPr>
          <a:lstStyle/>
          <a:p>
            <a:pPr algn="just"/>
            <a:endParaRPr lang="es-CO" dirty="0"/>
          </a:p>
        </p:txBody>
      </p:sp>
      <p:sp>
        <p:nvSpPr>
          <p:cNvPr id="3" name="CuadroTexto 2">
            <a:extLst>
              <a:ext uri="{FF2B5EF4-FFF2-40B4-BE49-F238E27FC236}">
                <a16:creationId xmlns:a16="http://schemas.microsoft.com/office/drawing/2014/main" id="{6FEEF66E-91FB-68C6-F01A-DA8373876443}"/>
              </a:ext>
            </a:extLst>
          </p:cNvPr>
          <p:cNvSpPr txBox="1"/>
          <p:nvPr/>
        </p:nvSpPr>
        <p:spPr>
          <a:xfrm>
            <a:off x="6327457" y="2182948"/>
            <a:ext cx="5400675" cy="369332"/>
          </a:xfrm>
          <a:prstGeom prst="rect">
            <a:avLst/>
          </a:prstGeom>
          <a:noFill/>
        </p:spPr>
        <p:txBody>
          <a:bodyPr wrap="square">
            <a:spAutoFit/>
          </a:bodyPr>
          <a:lstStyle/>
          <a:p>
            <a:pPr algn="just"/>
            <a:endParaRPr lang="es-ES" altLang="en-US" dirty="0">
              <a:latin typeface="Aptos (Cuerpo)"/>
            </a:endParaRPr>
          </a:p>
        </p:txBody>
      </p:sp>
      <p:cxnSp>
        <p:nvCxnSpPr>
          <p:cNvPr id="14" name="Conector recto 13">
            <a:extLst>
              <a:ext uri="{FF2B5EF4-FFF2-40B4-BE49-F238E27FC236}">
                <a16:creationId xmlns:a16="http://schemas.microsoft.com/office/drawing/2014/main" id="{CE4ACA2D-8D17-0D39-8A31-A90496366018}"/>
              </a:ext>
            </a:extLst>
          </p:cNvPr>
          <p:cNvCxnSpPr>
            <a:cxnSpLocks/>
          </p:cNvCxnSpPr>
          <p:nvPr/>
        </p:nvCxnSpPr>
        <p:spPr>
          <a:xfrm>
            <a:off x="6840041" y="1856978"/>
            <a:ext cx="0" cy="4599287"/>
          </a:xfrm>
          <a:prstGeom prst="line">
            <a:avLst/>
          </a:prstGeom>
        </p:spPr>
        <p:style>
          <a:lnRef idx="2">
            <a:schemeClr val="accent4"/>
          </a:lnRef>
          <a:fillRef idx="0">
            <a:schemeClr val="accent4"/>
          </a:fillRef>
          <a:effectRef idx="1">
            <a:schemeClr val="accent4"/>
          </a:effectRef>
          <a:fontRef idx="minor">
            <a:schemeClr val="tx1"/>
          </a:fontRef>
        </p:style>
      </p:cxnSp>
      <p:sp>
        <p:nvSpPr>
          <p:cNvPr id="32" name="CuadroTexto 31">
            <a:extLst>
              <a:ext uri="{FF2B5EF4-FFF2-40B4-BE49-F238E27FC236}">
                <a16:creationId xmlns:a16="http://schemas.microsoft.com/office/drawing/2014/main" id="{D7CC0E60-4986-4A1C-DDA6-230B02CDF593}"/>
              </a:ext>
            </a:extLst>
          </p:cNvPr>
          <p:cNvSpPr txBox="1"/>
          <p:nvPr/>
        </p:nvSpPr>
        <p:spPr>
          <a:xfrm>
            <a:off x="6653630" y="3030463"/>
            <a:ext cx="184731" cy="907941"/>
          </a:xfrm>
          <a:prstGeom prst="rect">
            <a:avLst/>
          </a:prstGeom>
          <a:noFill/>
        </p:spPr>
        <p:txBody>
          <a:bodyPr wrap="none" rtlCol="0">
            <a:spAutoFit/>
          </a:bodyPr>
          <a:lstStyle/>
          <a:p>
            <a:endParaRPr lang="es-CO" sz="3500" b="1" dirty="0"/>
          </a:p>
          <a:p>
            <a:endParaRPr lang="es-CO" dirty="0"/>
          </a:p>
        </p:txBody>
      </p:sp>
      <p:graphicFrame>
        <p:nvGraphicFramePr>
          <p:cNvPr id="34" name="Tabla 33">
            <a:extLst>
              <a:ext uri="{FF2B5EF4-FFF2-40B4-BE49-F238E27FC236}">
                <a16:creationId xmlns:a16="http://schemas.microsoft.com/office/drawing/2014/main" id="{186E4AE5-6814-674F-B07E-64AF90B89771}"/>
              </a:ext>
            </a:extLst>
          </p:cNvPr>
          <p:cNvGraphicFramePr>
            <a:graphicFrameLocks noGrp="1"/>
          </p:cNvGraphicFramePr>
          <p:nvPr/>
        </p:nvGraphicFramePr>
        <p:xfrm>
          <a:off x="5435600" y="3810794"/>
          <a:ext cx="1320800" cy="381000"/>
        </p:xfrm>
        <a:graphic>
          <a:graphicData uri="http://schemas.openxmlformats.org/drawingml/2006/table">
            <a:tbl>
              <a:tblPr/>
              <a:tblGrid>
                <a:gridCol w="1320800">
                  <a:extLst>
                    <a:ext uri="{9D8B030D-6E8A-4147-A177-3AD203B41FA5}">
                      <a16:colId xmlns:a16="http://schemas.microsoft.com/office/drawing/2014/main" val="3228977563"/>
                    </a:ext>
                  </a:extLst>
                </a:gridCol>
              </a:tblGrid>
              <a:tr h="381000">
                <a:tc>
                  <a:txBody>
                    <a:bodyPr/>
                    <a:lstStyle/>
                    <a:p>
                      <a:pPr algn="ctr" fontAlgn="b"/>
                      <a:endParaRPr lang="es-CO" sz="1100" b="0" i="0" u="none" strike="noStrike" dirty="0">
                        <a:solidFill>
                          <a:srgbClr val="000000"/>
                        </a:solidFill>
                        <a:effectLst/>
                        <a:latin typeface="Calibri" panose="020F0502020204030204" pitchFamily="34" charset="0"/>
                      </a:endParaRPr>
                    </a:p>
                  </a:txBody>
                  <a:tcPr marL="85725" marR="9525" marT="9525" anchor="b">
                    <a:lnL>
                      <a:noFill/>
                    </a:lnL>
                    <a:lnR>
                      <a:noFill/>
                    </a:lnR>
                    <a:lnT>
                      <a:noFill/>
                    </a:lnT>
                    <a:lnB>
                      <a:noFill/>
                    </a:lnB>
                    <a:noFill/>
                  </a:tcPr>
                </a:tc>
                <a:extLst>
                  <a:ext uri="{0D108BD9-81ED-4DB2-BD59-A6C34878D82A}">
                    <a16:rowId xmlns:a16="http://schemas.microsoft.com/office/drawing/2014/main" val="2485636007"/>
                  </a:ext>
                </a:extLst>
              </a:tr>
            </a:tbl>
          </a:graphicData>
        </a:graphic>
      </p:graphicFrame>
      <p:pic>
        <p:nvPicPr>
          <p:cNvPr id="7" name="Imagen 6">
            <a:extLst>
              <a:ext uri="{FF2B5EF4-FFF2-40B4-BE49-F238E27FC236}">
                <a16:creationId xmlns:a16="http://schemas.microsoft.com/office/drawing/2014/main" id="{0FD90176-BCDB-FA85-F908-29607C777F49}"/>
              </a:ext>
            </a:extLst>
          </p:cNvPr>
          <p:cNvPicPr>
            <a:picLocks noChangeAspect="1"/>
          </p:cNvPicPr>
          <p:nvPr/>
        </p:nvPicPr>
        <p:blipFill>
          <a:blip r:embed="rId4"/>
          <a:stretch>
            <a:fillRect/>
          </a:stretch>
        </p:blipFill>
        <p:spPr>
          <a:xfrm>
            <a:off x="2440085" y="1223426"/>
            <a:ext cx="7774744" cy="4861314"/>
          </a:xfrm>
          <a:prstGeom prst="rect">
            <a:avLst/>
          </a:prstGeom>
        </p:spPr>
      </p:pic>
    </p:spTree>
    <p:extLst>
      <p:ext uri="{BB962C8B-B14F-4D97-AF65-F5344CB8AC3E}">
        <p14:creationId xmlns:p14="http://schemas.microsoft.com/office/powerpoint/2010/main" val="7735574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DA1B03-FCB0-02B9-EE37-548B58262CCC}"/>
            </a:ext>
          </a:extLst>
        </p:cNvPr>
        <p:cNvGrpSpPr/>
        <p:nvPr/>
      </p:nvGrpSpPr>
      <p:grpSpPr>
        <a:xfrm>
          <a:off x="0" y="0"/>
          <a:ext cx="0" cy="0"/>
          <a:chOff x="0" y="0"/>
          <a:chExt cx="0" cy="0"/>
        </a:xfrm>
      </p:grpSpPr>
      <p:pic>
        <p:nvPicPr>
          <p:cNvPr id="5" name="Imagen 4">
            <a:extLst>
              <a:ext uri="{FF2B5EF4-FFF2-40B4-BE49-F238E27FC236}">
                <a16:creationId xmlns:a16="http://schemas.microsoft.com/office/drawing/2014/main" id="{CA0C6D9D-EFD0-437B-FA24-70CAADDBCD70}"/>
              </a:ext>
            </a:extLst>
          </p:cNvPr>
          <p:cNvPicPr>
            <a:picLocks noChangeAspect="1"/>
          </p:cNvPicPr>
          <p:nvPr/>
        </p:nvPicPr>
        <p:blipFill>
          <a:blip r:embed="rId3"/>
          <a:stretch>
            <a:fillRect/>
          </a:stretch>
        </p:blipFill>
        <p:spPr>
          <a:xfrm>
            <a:off x="17351" y="0"/>
            <a:ext cx="12174649" cy="6782747"/>
          </a:xfrm>
          <a:prstGeom prst="rect">
            <a:avLst/>
          </a:prstGeom>
        </p:spPr>
      </p:pic>
      <p:sp>
        <p:nvSpPr>
          <p:cNvPr id="7" name="CuadroTexto 6">
            <a:extLst>
              <a:ext uri="{FF2B5EF4-FFF2-40B4-BE49-F238E27FC236}">
                <a16:creationId xmlns:a16="http://schemas.microsoft.com/office/drawing/2014/main" id="{752C956C-0554-E1DF-6FF3-C556A91B5BD8}"/>
              </a:ext>
            </a:extLst>
          </p:cNvPr>
          <p:cNvSpPr txBox="1"/>
          <p:nvPr/>
        </p:nvSpPr>
        <p:spPr>
          <a:xfrm>
            <a:off x="826444" y="3006652"/>
            <a:ext cx="4543223" cy="769441"/>
          </a:xfrm>
          <a:prstGeom prst="rect">
            <a:avLst/>
          </a:prstGeom>
          <a:noFill/>
        </p:spPr>
        <p:txBody>
          <a:bodyPr wrap="square">
            <a:spAutoFit/>
          </a:bodyPr>
          <a:lstStyle/>
          <a:p>
            <a:pPr algn="ctr"/>
            <a:r>
              <a:rPr lang="es-CO" sz="4400" b="1" dirty="0">
                <a:solidFill>
                  <a:srgbClr val="00B050"/>
                </a:solidFill>
              </a:rPr>
              <a:t>ALTA DIRECCIÓN</a:t>
            </a:r>
          </a:p>
        </p:txBody>
      </p:sp>
      <p:sp>
        <p:nvSpPr>
          <p:cNvPr id="3" name="CuadroTexto 2">
            <a:extLst>
              <a:ext uri="{FF2B5EF4-FFF2-40B4-BE49-F238E27FC236}">
                <a16:creationId xmlns:a16="http://schemas.microsoft.com/office/drawing/2014/main" id="{F7C6C21F-1608-3999-381B-0801927E8CBA}"/>
              </a:ext>
            </a:extLst>
          </p:cNvPr>
          <p:cNvSpPr txBox="1"/>
          <p:nvPr/>
        </p:nvSpPr>
        <p:spPr>
          <a:xfrm>
            <a:off x="8029575" y="4801773"/>
            <a:ext cx="2741578" cy="923330"/>
          </a:xfrm>
          <a:prstGeom prst="rect">
            <a:avLst/>
          </a:prstGeom>
          <a:noFill/>
        </p:spPr>
        <p:txBody>
          <a:bodyPr wrap="square">
            <a:spAutoFit/>
          </a:bodyPr>
          <a:lstStyle/>
          <a:p>
            <a:pPr algn="ctr"/>
            <a:r>
              <a:rPr lang="es-ES" dirty="0"/>
              <a:t>Jueces de la cabecera del Circuito de Jueces de Envigado.</a:t>
            </a:r>
            <a:endParaRPr lang="es-CO" dirty="0"/>
          </a:p>
        </p:txBody>
      </p:sp>
    </p:spTree>
    <p:extLst>
      <p:ext uri="{BB962C8B-B14F-4D97-AF65-F5344CB8AC3E}">
        <p14:creationId xmlns:p14="http://schemas.microsoft.com/office/powerpoint/2010/main" val="56588228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04A131-53E1-4C31-FDE4-5C823286A061}"/>
            </a:ext>
          </a:extLst>
        </p:cNvPr>
        <p:cNvGrpSpPr/>
        <p:nvPr/>
      </p:nvGrpSpPr>
      <p:grpSpPr>
        <a:xfrm>
          <a:off x="0" y="0"/>
          <a:ext cx="0" cy="0"/>
          <a:chOff x="0" y="0"/>
          <a:chExt cx="0" cy="0"/>
        </a:xfrm>
      </p:grpSpPr>
      <p:pic>
        <p:nvPicPr>
          <p:cNvPr id="5" name="Imagen 4">
            <a:extLst>
              <a:ext uri="{FF2B5EF4-FFF2-40B4-BE49-F238E27FC236}">
                <a16:creationId xmlns:a16="http://schemas.microsoft.com/office/drawing/2014/main" id="{2DE99A8B-2B2A-9A3D-D4C5-9DB76F75FFA2}"/>
              </a:ext>
            </a:extLst>
          </p:cNvPr>
          <p:cNvPicPr>
            <a:picLocks noChangeAspect="1"/>
          </p:cNvPicPr>
          <p:nvPr/>
        </p:nvPicPr>
        <p:blipFill>
          <a:blip r:embed="rId3"/>
          <a:stretch>
            <a:fillRect/>
          </a:stretch>
        </p:blipFill>
        <p:spPr>
          <a:xfrm>
            <a:off x="52287" y="44570"/>
            <a:ext cx="12174649" cy="6782747"/>
          </a:xfrm>
          <a:prstGeom prst="rect">
            <a:avLst/>
          </a:prstGeom>
        </p:spPr>
      </p:pic>
      <p:sp>
        <p:nvSpPr>
          <p:cNvPr id="4" name="CuadroTexto 3">
            <a:extLst>
              <a:ext uri="{FF2B5EF4-FFF2-40B4-BE49-F238E27FC236}">
                <a16:creationId xmlns:a16="http://schemas.microsoft.com/office/drawing/2014/main" id="{5E3FF07E-9502-684E-C0F6-202EA7473C37}"/>
              </a:ext>
            </a:extLst>
          </p:cNvPr>
          <p:cNvSpPr txBox="1"/>
          <p:nvPr/>
        </p:nvSpPr>
        <p:spPr>
          <a:xfrm>
            <a:off x="6492240" y="2444558"/>
            <a:ext cx="5071110" cy="369332"/>
          </a:xfrm>
          <a:prstGeom prst="rect">
            <a:avLst/>
          </a:prstGeom>
          <a:noFill/>
        </p:spPr>
        <p:txBody>
          <a:bodyPr wrap="square">
            <a:spAutoFit/>
          </a:bodyPr>
          <a:lstStyle/>
          <a:p>
            <a:pPr algn="just"/>
            <a:endParaRPr lang="es-CO" dirty="0"/>
          </a:p>
        </p:txBody>
      </p:sp>
      <p:sp>
        <p:nvSpPr>
          <p:cNvPr id="3" name="CuadroTexto 2">
            <a:extLst>
              <a:ext uri="{FF2B5EF4-FFF2-40B4-BE49-F238E27FC236}">
                <a16:creationId xmlns:a16="http://schemas.microsoft.com/office/drawing/2014/main" id="{A42CFA25-EE2F-AB03-CCB5-700FBAA0CF78}"/>
              </a:ext>
            </a:extLst>
          </p:cNvPr>
          <p:cNvSpPr txBox="1"/>
          <p:nvPr/>
        </p:nvSpPr>
        <p:spPr>
          <a:xfrm>
            <a:off x="6327457" y="2182948"/>
            <a:ext cx="5400675" cy="369332"/>
          </a:xfrm>
          <a:prstGeom prst="rect">
            <a:avLst/>
          </a:prstGeom>
          <a:noFill/>
        </p:spPr>
        <p:txBody>
          <a:bodyPr wrap="square">
            <a:spAutoFit/>
          </a:bodyPr>
          <a:lstStyle/>
          <a:p>
            <a:pPr algn="just"/>
            <a:endParaRPr lang="es-ES" altLang="en-US" dirty="0">
              <a:latin typeface="Aptos (Cuerpo)"/>
            </a:endParaRPr>
          </a:p>
        </p:txBody>
      </p:sp>
      <p:cxnSp>
        <p:nvCxnSpPr>
          <p:cNvPr id="14" name="Conector recto 13">
            <a:extLst>
              <a:ext uri="{FF2B5EF4-FFF2-40B4-BE49-F238E27FC236}">
                <a16:creationId xmlns:a16="http://schemas.microsoft.com/office/drawing/2014/main" id="{D35F144F-AF31-E8DD-94D8-3FC8C4A2CF67}"/>
              </a:ext>
            </a:extLst>
          </p:cNvPr>
          <p:cNvCxnSpPr>
            <a:cxnSpLocks/>
          </p:cNvCxnSpPr>
          <p:nvPr/>
        </p:nvCxnSpPr>
        <p:spPr>
          <a:xfrm>
            <a:off x="6840041" y="1856978"/>
            <a:ext cx="0" cy="4599287"/>
          </a:xfrm>
          <a:prstGeom prst="line">
            <a:avLst/>
          </a:prstGeom>
        </p:spPr>
        <p:style>
          <a:lnRef idx="2">
            <a:schemeClr val="accent4"/>
          </a:lnRef>
          <a:fillRef idx="0">
            <a:schemeClr val="accent4"/>
          </a:fillRef>
          <a:effectRef idx="1">
            <a:schemeClr val="accent4"/>
          </a:effectRef>
          <a:fontRef idx="minor">
            <a:schemeClr val="tx1"/>
          </a:fontRef>
        </p:style>
      </p:cxnSp>
      <p:sp>
        <p:nvSpPr>
          <p:cNvPr id="32" name="CuadroTexto 31">
            <a:extLst>
              <a:ext uri="{FF2B5EF4-FFF2-40B4-BE49-F238E27FC236}">
                <a16:creationId xmlns:a16="http://schemas.microsoft.com/office/drawing/2014/main" id="{DE872B38-94F9-140C-423A-76258BF53DAD}"/>
              </a:ext>
            </a:extLst>
          </p:cNvPr>
          <p:cNvSpPr txBox="1"/>
          <p:nvPr/>
        </p:nvSpPr>
        <p:spPr>
          <a:xfrm>
            <a:off x="6653630" y="3030463"/>
            <a:ext cx="184731" cy="907941"/>
          </a:xfrm>
          <a:prstGeom prst="rect">
            <a:avLst/>
          </a:prstGeom>
          <a:noFill/>
        </p:spPr>
        <p:txBody>
          <a:bodyPr wrap="none" rtlCol="0">
            <a:spAutoFit/>
          </a:bodyPr>
          <a:lstStyle/>
          <a:p>
            <a:endParaRPr lang="es-CO" sz="3500" b="1" dirty="0"/>
          </a:p>
          <a:p>
            <a:endParaRPr lang="es-CO" dirty="0"/>
          </a:p>
        </p:txBody>
      </p:sp>
      <p:graphicFrame>
        <p:nvGraphicFramePr>
          <p:cNvPr id="34" name="Tabla 33">
            <a:extLst>
              <a:ext uri="{FF2B5EF4-FFF2-40B4-BE49-F238E27FC236}">
                <a16:creationId xmlns:a16="http://schemas.microsoft.com/office/drawing/2014/main" id="{ED3A2DA7-D6C7-AE3E-F023-9231DADFA5E0}"/>
              </a:ext>
            </a:extLst>
          </p:cNvPr>
          <p:cNvGraphicFramePr>
            <a:graphicFrameLocks noGrp="1"/>
          </p:cNvGraphicFramePr>
          <p:nvPr/>
        </p:nvGraphicFramePr>
        <p:xfrm>
          <a:off x="5435600" y="3810794"/>
          <a:ext cx="1320800" cy="381000"/>
        </p:xfrm>
        <a:graphic>
          <a:graphicData uri="http://schemas.openxmlformats.org/drawingml/2006/table">
            <a:tbl>
              <a:tblPr/>
              <a:tblGrid>
                <a:gridCol w="1320800">
                  <a:extLst>
                    <a:ext uri="{9D8B030D-6E8A-4147-A177-3AD203B41FA5}">
                      <a16:colId xmlns:a16="http://schemas.microsoft.com/office/drawing/2014/main" val="3228977563"/>
                    </a:ext>
                  </a:extLst>
                </a:gridCol>
              </a:tblGrid>
              <a:tr h="381000">
                <a:tc>
                  <a:txBody>
                    <a:bodyPr/>
                    <a:lstStyle/>
                    <a:p>
                      <a:pPr algn="ctr" fontAlgn="b"/>
                      <a:endParaRPr lang="es-CO" sz="1100" b="0" i="0" u="none" strike="noStrike" dirty="0">
                        <a:solidFill>
                          <a:srgbClr val="000000"/>
                        </a:solidFill>
                        <a:effectLst/>
                        <a:latin typeface="Calibri" panose="020F0502020204030204" pitchFamily="34" charset="0"/>
                      </a:endParaRPr>
                    </a:p>
                  </a:txBody>
                  <a:tcPr marL="85725" marR="9525" marT="9525" anchor="b">
                    <a:lnL>
                      <a:noFill/>
                    </a:lnL>
                    <a:lnR>
                      <a:noFill/>
                    </a:lnR>
                    <a:lnT>
                      <a:noFill/>
                    </a:lnT>
                    <a:lnB>
                      <a:noFill/>
                    </a:lnB>
                    <a:noFill/>
                  </a:tcPr>
                </a:tc>
                <a:extLst>
                  <a:ext uri="{0D108BD9-81ED-4DB2-BD59-A6C34878D82A}">
                    <a16:rowId xmlns:a16="http://schemas.microsoft.com/office/drawing/2014/main" val="2485636007"/>
                  </a:ext>
                </a:extLst>
              </a:tr>
            </a:tbl>
          </a:graphicData>
        </a:graphic>
      </p:graphicFrame>
      <p:pic>
        <p:nvPicPr>
          <p:cNvPr id="6" name="Imagen 5">
            <a:extLst>
              <a:ext uri="{FF2B5EF4-FFF2-40B4-BE49-F238E27FC236}">
                <a16:creationId xmlns:a16="http://schemas.microsoft.com/office/drawing/2014/main" id="{8E29F8D1-C5D9-373F-8506-5236EC1B11F0}"/>
              </a:ext>
            </a:extLst>
          </p:cNvPr>
          <p:cNvPicPr>
            <a:picLocks noChangeAspect="1"/>
          </p:cNvPicPr>
          <p:nvPr/>
        </p:nvPicPr>
        <p:blipFill>
          <a:blip r:embed="rId4"/>
          <a:stretch>
            <a:fillRect/>
          </a:stretch>
        </p:blipFill>
        <p:spPr>
          <a:xfrm>
            <a:off x="2110083" y="1057625"/>
            <a:ext cx="8059056" cy="5158491"/>
          </a:xfrm>
          <a:prstGeom prst="rect">
            <a:avLst/>
          </a:prstGeom>
        </p:spPr>
      </p:pic>
    </p:spTree>
    <p:extLst>
      <p:ext uri="{BB962C8B-B14F-4D97-AF65-F5344CB8AC3E}">
        <p14:creationId xmlns:p14="http://schemas.microsoft.com/office/powerpoint/2010/main" val="31426107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8F3805-6926-82C9-6E54-7D55AD5E6A38}"/>
            </a:ext>
          </a:extLst>
        </p:cNvPr>
        <p:cNvGrpSpPr/>
        <p:nvPr/>
      </p:nvGrpSpPr>
      <p:grpSpPr>
        <a:xfrm>
          <a:off x="0" y="0"/>
          <a:ext cx="0" cy="0"/>
          <a:chOff x="0" y="0"/>
          <a:chExt cx="0" cy="0"/>
        </a:xfrm>
      </p:grpSpPr>
      <p:pic>
        <p:nvPicPr>
          <p:cNvPr id="5" name="Imagen 4">
            <a:extLst>
              <a:ext uri="{FF2B5EF4-FFF2-40B4-BE49-F238E27FC236}">
                <a16:creationId xmlns:a16="http://schemas.microsoft.com/office/drawing/2014/main" id="{48F14141-C2DF-C1D1-9B9D-D790D4B6BC9B}"/>
              </a:ext>
            </a:extLst>
          </p:cNvPr>
          <p:cNvPicPr>
            <a:picLocks noChangeAspect="1"/>
          </p:cNvPicPr>
          <p:nvPr/>
        </p:nvPicPr>
        <p:blipFill>
          <a:blip r:embed="rId3"/>
          <a:stretch>
            <a:fillRect/>
          </a:stretch>
        </p:blipFill>
        <p:spPr>
          <a:xfrm>
            <a:off x="52287" y="44570"/>
            <a:ext cx="12174649" cy="6782747"/>
          </a:xfrm>
          <a:prstGeom prst="rect">
            <a:avLst/>
          </a:prstGeom>
        </p:spPr>
      </p:pic>
      <p:sp>
        <p:nvSpPr>
          <p:cNvPr id="4" name="CuadroTexto 3">
            <a:extLst>
              <a:ext uri="{FF2B5EF4-FFF2-40B4-BE49-F238E27FC236}">
                <a16:creationId xmlns:a16="http://schemas.microsoft.com/office/drawing/2014/main" id="{DCBDDAE5-AACC-E1EC-2500-3AD554A3FFBF}"/>
              </a:ext>
            </a:extLst>
          </p:cNvPr>
          <p:cNvSpPr txBox="1"/>
          <p:nvPr/>
        </p:nvSpPr>
        <p:spPr>
          <a:xfrm>
            <a:off x="6492240" y="2444558"/>
            <a:ext cx="5071110" cy="369332"/>
          </a:xfrm>
          <a:prstGeom prst="rect">
            <a:avLst/>
          </a:prstGeom>
          <a:noFill/>
        </p:spPr>
        <p:txBody>
          <a:bodyPr wrap="square">
            <a:spAutoFit/>
          </a:bodyPr>
          <a:lstStyle/>
          <a:p>
            <a:pPr algn="just"/>
            <a:endParaRPr lang="es-CO" dirty="0"/>
          </a:p>
        </p:txBody>
      </p:sp>
      <p:sp>
        <p:nvSpPr>
          <p:cNvPr id="3" name="CuadroTexto 2">
            <a:extLst>
              <a:ext uri="{FF2B5EF4-FFF2-40B4-BE49-F238E27FC236}">
                <a16:creationId xmlns:a16="http://schemas.microsoft.com/office/drawing/2014/main" id="{126EBB11-81A7-A916-9AAB-7B17C84EEF65}"/>
              </a:ext>
            </a:extLst>
          </p:cNvPr>
          <p:cNvSpPr txBox="1"/>
          <p:nvPr/>
        </p:nvSpPr>
        <p:spPr>
          <a:xfrm>
            <a:off x="6327457" y="2182948"/>
            <a:ext cx="5400675" cy="369332"/>
          </a:xfrm>
          <a:prstGeom prst="rect">
            <a:avLst/>
          </a:prstGeom>
          <a:noFill/>
        </p:spPr>
        <p:txBody>
          <a:bodyPr wrap="square">
            <a:spAutoFit/>
          </a:bodyPr>
          <a:lstStyle/>
          <a:p>
            <a:pPr algn="just"/>
            <a:endParaRPr lang="es-ES" altLang="en-US" dirty="0">
              <a:latin typeface="Aptos (Cuerpo)"/>
            </a:endParaRPr>
          </a:p>
        </p:txBody>
      </p:sp>
      <p:cxnSp>
        <p:nvCxnSpPr>
          <p:cNvPr id="14" name="Conector recto 13">
            <a:extLst>
              <a:ext uri="{FF2B5EF4-FFF2-40B4-BE49-F238E27FC236}">
                <a16:creationId xmlns:a16="http://schemas.microsoft.com/office/drawing/2014/main" id="{7E5F07DE-A879-4BAB-3FCD-71593B71BDB5}"/>
              </a:ext>
            </a:extLst>
          </p:cNvPr>
          <p:cNvCxnSpPr>
            <a:cxnSpLocks/>
          </p:cNvCxnSpPr>
          <p:nvPr/>
        </p:nvCxnSpPr>
        <p:spPr>
          <a:xfrm>
            <a:off x="6840041" y="1856978"/>
            <a:ext cx="0" cy="4599287"/>
          </a:xfrm>
          <a:prstGeom prst="line">
            <a:avLst/>
          </a:prstGeom>
        </p:spPr>
        <p:style>
          <a:lnRef idx="2">
            <a:schemeClr val="accent4"/>
          </a:lnRef>
          <a:fillRef idx="0">
            <a:schemeClr val="accent4"/>
          </a:fillRef>
          <a:effectRef idx="1">
            <a:schemeClr val="accent4"/>
          </a:effectRef>
          <a:fontRef idx="minor">
            <a:schemeClr val="tx1"/>
          </a:fontRef>
        </p:style>
      </p:cxnSp>
      <p:sp>
        <p:nvSpPr>
          <p:cNvPr id="32" name="CuadroTexto 31">
            <a:extLst>
              <a:ext uri="{FF2B5EF4-FFF2-40B4-BE49-F238E27FC236}">
                <a16:creationId xmlns:a16="http://schemas.microsoft.com/office/drawing/2014/main" id="{05D75210-E7C0-A43B-2BEA-BC185EA4C157}"/>
              </a:ext>
            </a:extLst>
          </p:cNvPr>
          <p:cNvSpPr txBox="1"/>
          <p:nvPr/>
        </p:nvSpPr>
        <p:spPr>
          <a:xfrm>
            <a:off x="6653630" y="3030463"/>
            <a:ext cx="184731" cy="907941"/>
          </a:xfrm>
          <a:prstGeom prst="rect">
            <a:avLst/>
          </a:prstGeom>
          <a:noFill/>
        </p:spPr>
        <p:txBody>
          <a:bodyPr wrap="none" rtlCol="0">
            <a:spAutoFit/>
          </a:bodyPr>
          <a:lstStyle/>
          <a:p>
            <a:endParaRPr lang="es-CO" sz="3500" b="1" dirty="0"/>
          </a:p>
          <a:p>
            <a:endParaRPr lang="es-CO" dirty="0"/>
          </a:p>
        </p:txBody>
      </p:sp>
      <p:graphicFrame>
        <p:nvGraphicFramePr>
          <p:cNvPr id="34" name="Tabla 33">
            <a:extLst>
              <a:ext uri="{FF2B5EF4-FFF2-40B4-BE49-F238E27FC236}">
                <a16:creationId xmlns:a16="http://schemas.microsoft.com/office/drawing/2014/main" id="{E1DB891E-62E7-52DA-10C1-056E9D611A95}"/>
              </a:ext>
            </a:extLst>
          </p:cNvPr>
          <p:cNvGraphicFramePr>
            <a:graphicFrameLocks noGrp="1"/>
          </p:cNvGraphicFramePr>
          <p:nvPr/>
        </p:nvGraphicFramePr>
        <p:xfrm>
          <a:off x="5435600" y="3810794"/>
          <a:ext cx="1320800" cy="381000"/>
        </p:xfrm>
        <a:graphic>
          <a:graphicData uri="http://schemas.openxmlformats.org/drawingml/2006/table">
            <a:tbl>
              <a:tblPr/>
              <a:tblGrid>
                <a:gridCol w="1320800">
                  <a:extLst>
                    <a:ext uri="{9D8B030D-6E8A-4147-A177-3AD203B41FA5}">
                      <a16:colId xmlns:a16="http://schemas.microsoft.com/office/drawing/2014/main" val="3228977563"/>
                    </a:ext>
                  </a:extLst>
                </a:gridCol>
              </a:tblGrid>
              <a:tr h="381000">
                <a:tc>
                  <a:txBody>
                    <a:bodyPr/>
                    <a:lstStyle/>
                    <a:p>
                      <a:pPr algn="ctr" fontAlgn="b"/>
                      <a:endParaRPr lang="es-CO" sz="1100" b="0" i="0" u="none" strike="noStrike" dirty="0">
                        <a:solidFill>
                          <a:srgbClr val="000000"/>
                        </a:solidFill>
                        <a:effectLst/>
                        <a:latin typeface="Calibri" panose="020F0502020204030204" pitchFamily="34" charset="0"/>
                      </a:endParaRPr>
                    </a:p>
                  </a:txBody>
                  <a:tcPr marL="85725" marR="9525" marT="9525" anchor="b">
                    <a:lnL>
                      <a:noFill/>
                    </a:lnL>
                    <a:lnR>
                      <a:noFill/>
                    </a:lnR>
                    <a:lnT>
                      <a:noFill/>
                    </a:lnT>
                    <a:lnB>
                      <a:noFill/>
                    </a:lnB>
                    <a:noFill/>
                  </a:tcPr>
                </a:tc>
                <a:extLst>
                  <a:ext uri="{0D108BD9-81ED-4DB2-BD59-A6C34878D82A}">
                    <a16:rowId xmlns:a16="http://schemas.microsoft.com/office/drawing/2014/main" val="2485636007"/>
                  </a:ext>
                </a:extLst>
              </a:tr>
            </a:tbl>
          </a:graphicData>
        </a:graphic>
      </p:graphicFrame>
      <p:pic>
        <p:nvPicPr>
          <p:cNvPr id="7" name="Imagen 6">
            <a:extLst>
              <a:ext uri="{FF2B5EF4-FFF2-40B4-BE49-F238E27FC236}">
                <a16:creationId xmlns:a16="http://schemas.microsoft.com/office/drawing/2014/main" id="{519B08E7-2BD3-F6E5-7D73-29EA7A3A9A17}"/>
              </a:ext>
            </a:extLst>
          </p:cNvPr>
          <p:cNvPicPr>
            <a:picLocks noChangeAspect="1"/>
          </p:cNvPicPr>
          <p:nvPr/>
        </p:nvPicPr>
        <p:blipFill>
          <a:blip r:embed="rId4"/>
          <a:stretch>
            <a:fillRect/>
          </a:stretch>
        </p:blipFill>
        <p:spPr>
          <a:xfrm>
            <a:off x="1956371" y="1140296"/>
            <a:ext cx="8742171" cy="5068838"/>
          </a:xfrm>
          <a:prstGeom prst="rect">
            <a:avLst/>
          </a:prstGeom>
        </p:spPr>
      </p:pic>
    </p:spTree>
    <p:extLst>
      <p:ext uri="{BB962C8B-B14F-4D97-AF65-F5344CB8AC3E}">
        <p14:creationId xmlns:p14="http://schemas.microsoft.com/office/powerpoint/2010/main" val="39883289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32C7DC-13FE-E7C7-C5F0-EDF639EAC2EF}"/>
            </a:ext>
          </a:extLst>
        </p:cNvPr>
        <p:cNvGrpSpPr/>
        <p:nvPr/>
      </p:nvGrpSpPr>
      <p:grpSpPr>
        <a:xfrm>
          <a:off x="0" y="0"/>
          <a:ext cx="0" cy="0"/>
          <a:chOff x="0" y="0"/>
          <a:chExt cx="0" cy="0"/>
        </a:xfrm>
      </p:grpSpPr>
      <p:pic>
        <p:nvPicPr>
          <p:cNvPr id="5" name="Imagen 4">
            <a:extLst>
              <a:ext uri="{FF2B5EF4-FFF2-40B4-BE49-F238E27FC236}">
                <a16:creationId xmlns:a16="http://schemas.microsoft.com/office/drawing/2014/main" id="{E6915158-A6D5-9095-CAE6-E35DB7CFFDED}"/>
              </a:ext>
            </a:extLst>
          </p:cNvPr>
          <p:cNvPicPr>
            <a:picLocks noChangeAspect="1"/>
          </p:cNvPicPr>
          <p:nvPr/>
        </p:nvPicPr>
        <p:blipFill>
          <a:blip r:embed="rId3"/>
          <a:stretch>
            <a:fillRect/>
          </a:stretch>
        </p:blipFill>
        <p:spPr>
          <a:xfrm>
            <a:off x="52287" y="44570"/>
            <a:ext cx="12174649" cy="6782747"/>
          </a:xfrm>
          <a:prstGeom prst="rect">
            <a:avLst/>
          </a:prstGeom>
        </p:spPr>
      </p:pic>
      <p:sp>
        <p:nvSpPr>
          <p:cNvPr id="4" name="CuadroTexto 3">
            <a:extLst>
              <a:ext uri="{FF2B5EF4-FFF2-40B4-BE49-F238E27FC236}">
                <a16:creationId xmlns:a16="http://schemas.microsoft.com/office/drawing/2014/main" id="{369A52EC-D515-F612-67D0-F1CAC2941A05}"/>
              </a:ext>
            </a:extLst>
          </p:cNvPr>
          <p:cNvSpPr txBox="1"/>
          <p:nvPr/>
        </p:nvSpPr>
        <p:spPr>
          <a:xfrm>
            <a:off x="6492240" y="2444558"/>
            <a:ext cx="5071110" cy="369332"/>
          </a:xfrm>
          <a:prstGeom prst="rect">
            <a:avLst/>
          </a:prstGeom>
          <a:noFill/>
        </p:spPr>
        <p:txBody>
          <a:bodyPr wrap="square">
            <a:spAutoFit/>
          </a:bodyPr>
          <a:lstStyle/>
          <a:p>
            <a:pPr algn="just"/>
            <a:endParaRPr lang="es-CO" dirty="0"/>
          </a:p>
        </p:txBody>
      </p:sp>
      <p:sp>
        <p:nvSpPr>
          <p:cNvPr id="3" name="CuadroTexto 2">
            <a:extLst>
              <a:ext uri="{FF2B5EF4-FFF2-40B4-BE49-F238E27FC236}">
                <a16:creationId xmlns:a16="http://schemas.microsoft.com/office/drawing/2014/main" id="{E834EA02-8477-F89B-827D-2BDF658CA634}"/>
              </a:ext>
            </a:extLst>
          </p:cNvPr>
          <p:cNvSpPr txBox="1"/>
          <p:nvPr/>
        </p:nvSpPr>
        <p:spPr>
          <a:xfrm>
            <a:off x="6327457" y="2182948"/>
            <a:ext cx="5400675" cy="369332"/>
          </a:xfrm>
          <a:prstGeom prst="rect">
            <a:avLst/>
          </a:prstGeom>
          <a:noFill/>
        </p:spPr>
        <p:txBody>
          <a:bodyPr wrap="square">
            <a:spAutoFit/>
          </a:bodyPr>
          <a:lstStyle/>
          <a:p>
            <a:pPr algn="just"/>
            <a:endParaRPr lang="es-ES" altLang="en-US" dirty="0">
              <a:latin typeface="Aptos (Cuerpo)"/>
            </a:endParaRPr>
          </a:p>
        </p:txBody>
      </p:sp>
      <p:cxnSp>
        <p:nvCxnSpPr>
          <p:cNvPr id="14" name="Conector recto 13">
            <a:extLst>
              <a:ext uri="{FF2B5EF4-FFF2-40B4-BE49-F238E27FC236}">
                <a16:creationId xmlns:a16="http://schemas.microsoft.com/office/drawing/2014/main" id="{697AEE6B-DB08-7028-51AD-C0D2310FBDB4}"/>
              </a:ext>
            </a:extLst>
          </p:cNvPr>
          <p:cNvCxnSpPr>
            <a:cxnSpLocks/>
          </p:cNvCxnSpPr>
          <p:nvPr/>
        </p:nvCxnSpPr>
        <p:spPr>
          <a:xfrm>
            <a:off x="6840041" y="1856978"/>
            <a:ext cx="0" cy="4599287"/>
          </a:xfrm>
          <a:prstGeom prst="line">
            <a:avLst/>
          </a:prstGeom>
        </p:spPr>
        <p:style>
          <a:lnRef idx="2">
            <a:schemeClr val="accent4"/>
          </a:lnRef>
          <a:fillRef idx="0">
            <a:schemeClr val="accent4"/>
          </a:fillRef>
          <a:effectRef idx="1">
            <a:schemeClr val="accent4"/>
          </a:effectRef>
          <a:fontRef idx="minor">
            <a:schemeClr val="tx1"/>
          </a:fontRef>
        </p:style>
      </p:cxnSp>
      <p:sp>
        <p:nvSpPr>
          <p:cNvPr id="32" name="CuadroTexto 31">
            <a:extLst>
              <a:ext uri="{FF2B5EF4-FFF2-40B4-BE49-F238E27FC236}">
                <a16:creationId xmlns:a16="http://schemas.microsoft.com/office/drawing/2014/main" id="{BD8F42F8-338B-A437-0D1F-D4F3D651F0D0}"/>
              </a:ext>
            </a:extLst>
          </p:cNvPr>
          <p:cNvSpPr txBox="1"/>
          <p:nvPr/>
        </p:nvSpPr>
        <p:spPr>
          <a:xfrm>
            <a:off x="6653630" y="3030463"/>
            <a:ext cx="184731" cy="907941"/>
          </a:xfrm>
          <a:prstGeom prst="rect">
            <a:avLst/>
          </a:prstGeom>
          <a:noFill/>
        </p:spPr>
        <p:txBody>
          <a:bodyPr wrap="none" rtlCol="0">
            <a:spAutoFit/>
          </a:bodyPr>
          <a:lstStyle/>
          <a:p>
            <a:endParaRPr lang="es-CO" sz="3500" b="1" dirty="0"/>
          </a:p>
          <a:p>
            <a:endParaRPr lang="es-CO" dirty="0"/>
          </a:p>
        </p:txBody>
      </p:sp>
      <p:graphicFrame>
        <p:nvGraphicFramePr>
          <p:cNvPr id="34" name="Tabla 33">
            <a:extLst>
              <a:ext uri="{FF2B5EF4-FFF2-40B4-BE49-F238E27FC236}">
                <a16:creationId xmlns:a16="http://schemas.microsoft.com/office/drawing/2014/main" id="{17E89B51-DE21-0BD3-A222-DFDA6455172C}"/>
              </a:ext>
            </a:extLst>
          </p:cNvPr>
          <p:cNvGraphicFramePr>
            <a:graphicFrameLocks noGrp="1"/>
          </p:cNvGraphicFramePr>
          <p:nvPr/>
        </p:nvGraphicFramePr>
        <p:xfrm>
          <a:off x="5435600" y="3810794"/>
          <a:ext cx="1320800" cy="381000"/>
        </p:xfrm>
        <a:graphic>
          <a:graphicData uri="http://schemas.openxmlformats.org/drawingml/2006/table">
            <a:tbl>
              <a:tblPr/>
              <a:tblGrid>
                <a:gridCol w="1320800">
                  <a:extLst>
                    <a:ext uri="{9D8B030D-6E8A-4147-A177-3AD203B41FA5}">
                      <a16:colId xmlns:a16="http://schemas.microsoft.com/office/drawing/2014/main" val="3228977563"/>
                    </a:ext>
                  </a:extLst>
                </a:gridCol>
              </a:tblGrid>
              <a:tr h="381000">
                <a:tc>
                  <a:txBody>
                    <a:bodyPr/>
                    <a:lstStyle/>
                    <a:p>
                      <a:pPr algn="ctr" fontAlgn="b"/>
                      <a:endParaRPr lang="es-CO" sz="1100" b="0" i="0" u="none" strike="noStrike" dirty="0">
                        <a:solidFill>
                          <a:srgbClr val="000000"/>
                        </a:solidFill>
                        <a:effectLst/>
                        <a:latin typeface="Calibri" panose="020F0502020204030204" pitchFamily="34" charset="0"/>
                      </a:endParaRPr>
                    </a:p>
                  </a:txBody>
                  <a:tcPr marL="85725" marR="9525" marT="9525" anchor="b">
                    <a:lnL>
                      <a:noFill/>
                    </a:lnL>
                    <a:lnR>
                      <a:noFill/>
                    </a:lnR>
                    <a:lnT>
                      <a:noFill/>
                    </a:lnT>
                    <a:lnB>
                      <a:noFill/>
                    </a:lnB>
                    <a:noFill/>
                  </a:tcPr>
                </a:tc>
                <a:extLst>
                  <a:ext uri="{0D108BD9-81ED-4DB2-BD59-A6C34878D82A}">
                    <a16:rowId xmlns:a16="http://schemas.microsoft.com/office/drawing/2014/main" val="2485636007"/>
                  </a:ext>
                </a:extLst>
              </a:tr>
            </a:tbl>
          </a:graphicData>
        </a:graphic>
      </p:graphicFrame>
      <p:pic>
        <p:nvPicPr>
          <p:cNvPr id="6" name="Imagen 5">
            <a:extLst>
              <a:ext uri="{FF2B5EF4-FFF2-40B4-BE49-F238E27FC236}">
                <a16:creationId xmlns:a16="http://schemas.microsoft.com/office/drawing/2014/main" id="{672A4058-DC45-998A-FC3B-86E678A5E8CA}"/>
              </a:ext>
            </a:extLst>
          </p:cNvPr>
          <p:cNvPicPr>
            <a:picLocks noChangeAspect="1"/>
          </p:cNvPicPr>
          <p:nvPr/>
        </p:nvPicPr>
        <p:blipFill>
          <a:blip r:embed="rId4"/>
          <a:stretch>
            <a:fillRect/>
          </a:stretch>
        </p:blipFill>
        <p:spPr>
          <a:xfrm>
            <a:off x="2075969" y="1139483"/>
            <a:ext cx="8127284" cy="5080654"/>
          </a:xfrm>
          <a:prstGeom prst="rect">
            <a:avLst/>
          </a:prstGeom>
        </p:spPr>
      </p:pic>
    </p:spTree>
    <p:extLst>
      <p:ext uri="{BB962C8B-B14F-4D97-AF65-F5344CB8AC3E}">
        <p14:creationId xmlns:p14="http://schemas.microsoft.com/office/powerpoint/2010/main" val="27251114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0F2E19-3A15-5155-FFF7-A72149CC4983}"/>
            </a:ext>
          </a:extLst>
        </p:cNvPr>
        <p:cNvGrpSpPr/>
        <p:nvPr/>
      </p:nvGrpSpPr>
      <p:grpSpPr>
        <a:xfrm>
          <a:off x="0" y="0"/>
          <a:ext cx="0" cy="0"/>
          <a:chOff x="0" y="0"/>
          <a:chExt cx="0" cy="0"/>
        </a:xfrm>
      </p:grpSpPr>
      <p:pic>
        <p:nvPicPr>
          <p:cNvPr id="5" name="Imagen 4">
            <a:extLst>
              <a:ext uri="{FF2B5EF4-FFF2-40B4-BE49-F238E27FC236}">
                <a16:creationId xmlns:a16="http://schemas.microsoft.com/office/drawing/2014/main" id="{C4F6161F-4E89-1AE0-DF55-0517A7435968}"/>
              </a:ext>
            </a:extLst>
          </p:cNvPr>
          <p:cNvPicPr>
            <a:picLocks noChangeAspect="1"/>
          </p:cNvPicPr>
          <p:nvPr/>
        </p:nvPicPr>
        <p:blipFill>
          <a:blip r:embed="rId3"/>
          <a:stretch>
            <a:fillRect/>
          </a:stretch>
        </p:blipFill>
        <p:spPr>
          <a:xfrm>
            <a:off x="52287" y="44570"/>
            <a:ext cx="12174649" cy="6782747"/>
          </a:xfrm>
          <a:prstGeom prst="rect">
            <a:avLst/>
          </a:prstGeom>
        </p:spPr>
      </p:pic>
      <p:sp>
        <p:nvSpPr>
          <p:cNvPr id="4" name="CuadroTexto 3">
            <a:extLst>
              <a:ext uri="{FF2B5EF4-FFF2-40B4-BE49-F238E27FC236}">
                <a16:creationId xmlns:a16="http://schemas.microsoft.com/office/drawing/2014/main" id="{9BA04898-FB9C-49BF-9E66-BEB7A4CB44D9}"/>
              </a:ext>
            </a:extLst>
          </p:cNvPr>
          <p:cNvSpPr txBox="1"/>
          <p:nvPr/>
        </p:nvSpPr>
        <p:spPr>
          <a:xfrm>
            <a:off x="6492240" y="2444558"/>
            <a:ext cx="5071110" cy="369332"/>
          </a:xfrm>
          <a:prstGeom prst="rect">
            <a:avLst/>
          </a:prstGeom>
          <a:noFill/>
        </p:spPr>
        <p:txBody>
          <a:bodyPr wrap="square">
            <a:spAutoFit/>
          </a:bodyPr>
          <a:lstStyle/>
          <a:p>
            <a:pPr algn="just"/>
            <a:endParaRPr lang="es-CO" dirty="0"/>
          </a:p>
        </p:txBody>
      </p:sp>
      <p:sp>
        <p:nvSpPr>
          <p:cNvPr id="3" name="CuadroTexto 2">
            <a:extLst>
              <a:ext uri="{FF2B5EF4-FFF2-40B4-BE49-F238E27FC236}">
                <a16:creationId xmlns:a16="http://schemas.microsoft.com/office/drawing/2014/main" id="{973FD558-2DAA-9168-AA4F-8437B72C1F51}"/>
              </a:ext>
            </a:extLst>
          </p:cNvPr>
          <p:cNvSpPr txBox="1"/>
          <p:nvPr/>
        </p:nvSpPr>
        <p:spPr>
          <a:xfrm>
            <a:off x="6327457" y="2182948"/>
            <a:ext cx="5400675" cy="369332"/>
          </a:xfrm>
          <a:prstGeom prst="rect">
            <a:avLst/>
          </a:prstGeom>
          <a:noFill/>
        </p:spPr>
        <p:txBody>
          <a:bodyPr wrap="square">
            <a:spAutoFit/>
          </a:bodyPr>
          <a:lstStyle/>
          <a:p>
            <a:pPr algn="just"/>
            <a:endParaRPr lang="es-ES" altLang="en-US" dirty="0">
              <a:latin typeface="Aptos (Cuerpo)"/>
            </a:endParaRPr>
          </a:p>
        </p:txBody>
      </p:sp>
      <p:cxnSp>
        <p:nvCxnSpPr>
          <p:cNvPr id="14" name="Conector recto 13">
            <a:extLst>
              <a:ext uri="{FF2B5EF4-FFF2-40B4-BE49-F238E27FC236}">
                <a16:creationId xmlns:a16="http://schemas.microsoft.com/office/drawing/2014/main" id="{9536D6D8-38E1-F8AB-DC0E-7A15C76432B6}"/>
              </a:ext>
            </a:extLst>
          </p:cNvPr>
          <p:cNvCxnSpPr>
            <a:cxnSpLocks/>
          </p:cNvCxnSpPr>
          <p:nvPr/>
        </p:nvCxnSpPr>
        <p:spPr>
          <a:xfrm>
            <a:off x="6840041" y="1856978"/>
            <a:ext cx="0" cy="4599287"/>
          </a:xfrm>
          <a:prstGeom prst="line">
            <a:avLst/>
          </a:prstGeom>
        </p:spPr>
        <p:style>
          <a:lnRef idx="2">
            <a:schemeClr val="accent4"/>
          </a:lnRef>
          <a:fillRef idx="0">
            <a:schemeClr val="accent4"/>
          </a:fillRef>
          <a:effectRef idx="1">
            <a:schemeClr val="accent4"/>
          </a:effectRef>
          <a:fontRef idx="minor">
            <a:schemeClr val="tx1"/>
          </a:fontRef>
        </p:style>
      </p:cxnSp>
      <p:sp>
        <p:nvSpPr>
          <p:cNvPr id="32" name="CuadroTexto 31">
            <a:extLst>
              <a:ext uri="{FF2B5EF4-FFF2-40B4-BE49-F238E27FC236}">
                <a16:creationId xmlns:a16="http://schemas.microsoft.com/office/drawing/2014/main" id="{C3D0A3A8-3151-D77E-059A-C121EF37495F}"/>
              </a:ext>
            </a:extLst>
          </p:cNvPr>
          <p:cNvSpPr txBox="1"/>
          <p:nvPr/>
        </p:nvSpPr>
        <p:spPr>
          <a:xfrm>
            <a:off x="6653630" y="3030463"/>
            <a:ext cx="184731" cy="907941"/>
          </a:xfrm>
          <a:prstGeom prst="rect">
            <a:avLst/>
          </a:prstGeom>
          <a:noFill/>
        </p:spPr>
        <p:txBody>
          <a:bodyPr wrap="none" rtlCol="0">
            <a:spAutoFit/>
          </a:bodyPr>
          <a:lstStyle/>
          <a:p>
            <a:endParaRPr lang="es-CO" sz="3500" b="1" dirty="0"/>
          </a:p>
          <a:p>
            <a:endParaRPr lang="es-CO" dirty="0"/>
          </a:p>
        </p:txBody>
      </p:sp>
      <p:graphicFrame>
        <p:nvGraphicFramePr>
          <p:cNvPr id="34" name="Tabla 33">
            <a:extLst>
              <a:ext uri="{FF2B5EF4-FFF2-40B4-BE49-F238E27FC236}">
                <a16:creationId xmlns:a16="http://schemas.microsoft.com/office/drawing/2014/main" id="{3A37AB69-30E2-04E1-4A28-2F87CDA2DE1A}"/>
              </a:ext>
            </a:extLst>
          </p:cNvPr>
          <p:cNvGraphicFramePr>
            <a:graphicFrameLocks noGrp="1"/>
          </p:cNvGraphicFramePr>
          <p:nvPr/>
        </p:nvGraphicFramePr>
        <p:xfrm>
          <a:off x="5435600" y="3810794"/>
          <a:ext cx="1320800" cy="381000"/>
        </p:xfrm>
        <a:graphic>
          <a:graphicData uri="http://schemas.openxmlformats.org/drawingml/2006/table">
            <a:tbl>
              <a:tblPr/>
              <a:tblGrid>
                <a:gridCol w="1320800">
                  <a:extLst>
                    <a:ext uri="{9D8B030D-6E8A-4147-A177-3AD203B41FA5}">
                      <a16:colId xmlns:a16="http://schemas.microsoft.com/office/drawing/2014/main" val="3228977563"/>
                    </a:ext>
                  </a:extLst>
                </a:gridCol>
              </a:tblGrid>
              <a:tr h="381000">
                <a:tc>
                  <a:txBody>
                    <a:bodyPr/>
                    <a:lstStyle/>
                    <a:p>
                      <a:pPr algn="ctr" fontAlgn="b"/>
                      <a:endParaRPr lang="es-CO" sz="1100" b="0" i="0" u="none" strike="noStrike" dirty="0">
                        <a:solidFill>
                          <a:srgbClr val="000000"/>
                        </a:solidFill>
                        <a:effectLst/>
                        <a:latin typeface="Calibri" panose="020F0502020204030204" pitchFamily="34" charset="0"/>
                      </a:endParaRPr>
                    </a:p>
                  </a:txBody>
                  <a:tcPr marL="85725" marR="9525" marT="9525" anchor="b">
                    <a:lnL>
                      <a:noFill/>
                    </a:lnL>
                    <a:lnR>
                      <a:noFill/>
                    </a:lnR>
                    <a:lnT>
                      <a:noFill/>
                    </a:lnT>
                    <a:lnB>
                      <a:noFill/>
                    </a:lnB>
                    <a:noFill/>
                  </a:tcPr>
                </a:tc>
                <a:extLst>
                  <a:ext uri="{0D108BD9-81ED-4DB2-BD59-A6C34878D82A}">
                    <a16:rowId xmlns:a16="http://schemas.microsoft.com/office/drawing/2014/main" val="2485636007"/>
                  </a:ext>
                </a:extLst>
              </a:tr>
            </a:tbl>
          </a:graphicData>
        </a:graphic>
      </p:graphicFrame>
      <p:pic>
        <p:nvPicPr>
          <p:cNvPr id="7" name="Imagen 6">
            <a:extLst>
              <a:ext uri="{FF2B5EF4-FFF2-40B4-BE49-F238E27FC236}">
                <a16:creationId xmlns:a16="http://schemas.microsoft.com/office/drawing/2014/main" id="{DC3834A6-32B8-850A-2AB8-61022C4DD29A}"/>
              </a:ext>
            </a:extLst>
          </p:cNvPr>
          <p:cNvPicPr>
            <a:picLocks noChangeAspect="1"/>
          </p:cNvPicPr>
          <p:nvPr/>
        </p:nvPicPr>
        <p:blipFill>
          <a:blip r:embed="rId4"/>
          <a:stretch>
            <a:fillRect/>
          </a:stretch>
        </p:blipFill>
        <p:spPr>
          <a:xfrm>
            <a:off x="1843901" y="1089792"/>
            <a:ext cx="8591420" cy="5310554"/>
          </a:xfrm>
          <a:prstGeom prst="rect">
            <a:avLst/>
          </a:prstGeom>
        </p:spPr>
      </p:pic>
    </p:spTree>
    <p:extLst>
      <p:ext uri="{BB962C8B-B14F-4D97-AF65-F5344CB8AC3E}">
        <p14:creationId xmlns:p14="http://schemas.microsoft.com/office/powerpoint/2010/main" val="20462831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FCD245-07E4-0FD4-26AC-B501E94E2D7C}"/>
            </a:ext>
          </a:extLst>
        </p:cNvPr>
        <p:cNvGrpSpPr/>
        <p:nvPr/>
      </p:nvGrpSpPr>
      <p:grpSpPr>
        <a:xfrm>
          <a:off x="0" y="0"/>
          <a:ext cx="0" cy="0"/>
          <a:chOff x="0" y="0"/>
          <a:chExt cx="0" cy="0"/>
        </a:xfrm>
      </p:grpSpPr>
      <p:pic>
        <p:nvPicPr>
          <p:cNvPr id="5" name="Imagen 4">
            <a:extLst>
              <a:ext uri="{FF2B5EF4-FFF2-40B4-BE49-F238E27FC236}">
                <a16:creationId xmlns:a16="http://schemas.microsoft.com/office/drawing/2014/main" id="{46C4E19E-4AEA-03AC-723B-94984FA0A086}"/>
              </a:ext>
            </a:extLst>
          </p:cNvPr>
          <p:cNvPicPr>
            <a:picLocks noChangeAspect="1"/>
          </p:cNvPicPr>
          <p:nvPr/>
        </p:nvPicPr>
        <p:blipFill>
          <a:blip r:embed="rId3"/>
          <a:stretch>
            <a:fillRect/>
          </a:stretch>
        </p:blipFill>
        <p:spPr>
          <a:xfrm>
            <a:off x="52287" y="44570"/>
            <a:ext cx="12174649" cy="6782747"/>
          </a:xfrm>
          <a:prstGeom prst="rect">
            <a:avLst/>
          </a:prstGeom>
        </p:spPr>
      </p:pic>
      <p:sp>
        <p:nvSpPr>
          <p:cNvPr id="4" name="CuadroTexto 3">
            <a:extLst>
              <a:ext uri="{FF2B5EF4-FFF2-40B4-BE49-F238E27FC236}">
                <a16:creationId xmlns:a16="http://schemas.microsoft.com/office/drawing/2014/main" id="{0605F89A-6987-DC33-65A4-E79D3FD6C2FD}"/>
              </a:ext>
            </a:extLst>
          </p:cNvPr>
          <p:cNvSpPr txBox="1"/>
          <p:nvPr/>
        </p:nvSpPr>
        <p:spPr>
          <a:xfrm>
            <a:off x="6492240" y="2444558"/>
            <a:ext cx="5071110" cy="369332"/>
          </a:xfrm>
          <a:prstGeom prst="rect">
            <a:avLst/>
          </a:prstGeom>
          <a:noFill/>
        </p:spPr>
        <p:txBody>
          <a:bodyPr wrap="square">
            <a:spAutoFit/>
          </a:bodyPr>
          <a:lstStyle/>
          <a:p>
            <a:pPr algn="just"/>
            <a:endParaRPr lang="es-CO" dirty="0"/>
          </a:p>
        </p:txBody>
      </p:sp>
      <p:sp>
        <p:nvSpPr>
          <p:cNvPr id="3" name="CuadroTexto 2">
            <a:extLst>
              <a:ext uri="{FF2B5EF4-FFF2-40B4-BE49-F238E27FC236}">
                <a16:creationId xmlns:a16="http://schemas.microsoft.com/office/drawing/2014/main" id="{19E2EDDF-1AA0-7C1C-A7CF-809EDAFE32B7}"/>
              </a:ext>
            </a:extLst>
          </p:cNvPr>
          <p:cNvSpPr txBox="1"/>
          <p:nvPr/>
        </p:nvSpPr>
        <p:spPr>
          <a:xfrm>
            <a:off x="6327457" y="2182948"/>
            <a:ext cx="5400675" cy="369332"/>
          </a:xfrm>
          <a:prstGeom prst="rect">
            <a:avLst/>
          </a:prstGeom>
          <a:noFill/>
        </p:spPr>
        <p:txBody>
          <a:bodyPr wrap="square">
            <a:spAutoFit/>
          </a:bodyPr>
          <a:lstStyle/>
          <a:p>
            <a:pPr algn="just"/>
            <a:endParaRPr lang="es-ES" altLang="en-US" dirty="0">
              <a:latin typeface="Aptos (Cuerpo)"/>
            </a:endParaRPr>
          </a:p>
        </p:txBody>
      </p:sp>
      <p:cxnSp>
        <p:nvCxnSpPr>
          <p:cNvPr id="14" name="Conector recto 13">
            <a:extLst>
              <a:ext uri="{FF2B5EF4-FFF2-40B4-BE49-F238E27FC236}">
                <a16:creationId xmlns:a16="http://schemas.microsoft.com/office/drawing/2014/main" id="{303A7CDD-9EEC-7DD1-D994-758BAB43E04C}"/>
              </a:ext>
            </a:extLst>
          </p:cNvPr>
          <p:cNvCxnSpPr>
            <a:cxnSpLocks/>
          </p:cNvCxnSpPr>
          <p:nvPr/>
        </p:nvCxnSpPr>
        <p:spPr>
          <a:xfrm>
            <a:off x="6840041" y="1856978"/>
            <a:ext cx="0" cy="4599287"/>
          </a:xfrm>
          <a:prstGeom prst="line">
            <a:avLst/>
          </a:prstGeom>
        </p:spPr>
        <p:style>
          <a:lnRef idx="2">
            <a:schemeClr val="accent4"/>
          </a:lnRef>
          <a:fillRef idx="0">
            <a:schemeClr val="accent4"/>
          </a:fillRef>
          <a:effectRef idx="1">
            <a:schemeClr val="accent4"/>
          </a:effectRef>
          <a:fontRef idx="minor">
            <a:schemeClr val="tx1"/>
          </a:fontRef>
        </p:style>
      </p:cxnSp>
      <p:sp>
        <p:nvSpPr>
          <p:cNvPr id="32" name="CuadroTexto 31">
            <a:extLst>
              <a:ext uri="{FF2B5EF4-FFF2-40B4-BE49-F238E27FC236}">
                <a16:creationId xmlns:a16="http://schemas.microsoft.com/office/drawing/2014/main" id="{382D60D0-C87F-A544-BEF8-9F1A494B9AEB}"/>
              </a:ext>
            </a:extLst>
          </p:cNvPr>
          <p:cNvSpPr txBox="1"/>
          <p:nvPr/>
        </p:nvSpPr>
        <p:spPr>
          <a:xfrm>
            <a:off x="6653630" y="3030463"/>
            <a:ext cx="184731" cy="907941"/>
          </a:xfrm>
          <a:prstGeom prst="rect">
            <a:avLst/>
          </a:prstGeom>
          <a:noFill/>
        </p:spPr>
        <p:txBody>
          <a:bodyPr wrap="none" rtlCol="0">
            <a:spAutoFit/>
          </a:bodyPr>
          <a:lstStyle/>
          <a:p>
            <a:endParaRPr lang="es-CO" sz="3500" b="1" dirty="0"/>
          </a:p>
          <a:p>
            <a:endParaRPr lang="es-CO" dirty="0"/>
          </a:p>
        </p:txBody>
      </p:sp>
      <p:graphicFrame>
        <p:nvGraphicFramePr>
          <p:cNvPr id="34" name="Tabla 33">
            <a:extLst>
              <a:ext uri="{FF2B5EF4-FFF2-40B4-BE49-F238E27FC236}">
                <a16:creationId xmlns:a16="http://schemas.microsoft.com/office/drawing/2014/main" id="{503BDA78-E617-3EA1-7913-B3E4E1DAE862}"/>
              </a:ext>
            </a:extLst>
          </p:cNvPr>
          <p:cNvGraphicFramePr>
            <a:graphicFrameLocks noGrp="1"/>
          </p:cNvGraphicFramePr>
          <p:nvPr/>
        </p:nvGraphicFramePr>
        <p:xfrm>
          <a:off x="5435600" y="3810794"/>
          <a:ext cx="1320800" cy="381000"/>
        </p:xfrm>
        <a:graphic>
          <a:graphicData uri="http://schemas.openxmlformats.org/drawingml/2006/table">
            <a:tbl>
              <a:tblPr/>
              <a:tblGrid>
                <a:gridCol w="1320800">
                  <a:extLst>
                    <a:ext uri="{9D8B030D-6E8A-4147-A177-3AD203B41FA5}">
                      <a16:colId xmlns:a16="http://schemas.microsoft.com/office/drawing/2014/main" val="3228977563"/>
                    </a:ext>
                  </a:extLst>
                </a:gridCol>
              </a:tblGrid>
              <a:tr h="381000">
                <a:tc>
                  <a:txBody>
                    <a:bodyPr/>
                    <a:lstStyle/>
                    <a:p>
                      <a:pPr algn="ctr" fontAlgn="b"/>
                      <a:endParaRPr lang="es-CO" sz="1100" b="0" i="0" u="none" strike="noStrike" dirty="0">
                        <a:solidFill>
                          <a:srgbClr val="000000"/>
                        </a:solidFill>
                        <a:effectLst/>
                        <a:latin typeface="Calibri" panose="020F0502020204030204" pitchFamily="34" charset="0"/>
                      </a:endParaRPr>
                    </a:p>
                  </a:txBody>
                  <a:tcPr marL="85725" marR="9525" marT="9525" anchor="b">
                    <a:lnL>
                      <a:noFill/>
                    </a:lnL>
                    <a:lnR>
                      <a:noFill/>
                    </a:lnR>
                    <a:lnT>
                      <a:noFill/>
                    </a:lnT>
                    <a:lnB>
                      <a:noFill/>
                    </a:lnB>
                    <a:noFill/>
                  </a:tcPr>
                </a:tc>
                <a:extLst>
                  <a:ext uri="{0D108BD9-81ED-4DB2-BD59-A6C34878D82A}">
                    <a16:rowId xmlns:a16="http://schemas.microsoft.com/office/drawing/2014/main" val="2485636007"/>
                  </a:ext>
                </a:extLst>
              </a:tr>
            </a:tbl>
          </a:graphicData>
        </a:graphic>
      </p:graphicFrame>
      <p:pic>
        <p:nvPicPr>
          <p:cNvPr id="6" name="Imagen 5">
            <a:extLst>
              <a:ext uri="{FF2B5EF4-FFF2-40B4-BE49-F238E27FC236}">
                <a16:creationId xmlns:a16="http://schemas.microsoft.com/office/drawing/2014/main" id="{C6DCB42E-E591-8172-8438-F059675D2E18}"/>
              </a:ext>
            </a:extLst>
          </p:cNvPr>
          <p:cNvPicPr>
            <a:picLocks noChangeAspect="1"/>
          </p:cNvPicPr>
          <p:nvPr/>
        </p:nvPicPr>
        <p:blipFill>
          <a:blip r:embed="rId4"/>
          <a:stretch>
            <a:fillRect/>
          </a:stretch>
        </p:blipFill>
        <p:spPr>
          <a:xfrm>
            <a:off x="1763749" y="1145609"/>
            <a:ext cx="8459374" cy="5310656"/>
          </a:xfrm>
          <a:prstGeom prst="rect">
            <a:avLst/>
          </a:prstGeom>
        </p:spPr>
      </p:pic>
    </p:spTree>
    <p:extLst>
      <p:ext uri="{BB962C8B-B14F-4D97-AF65-F5344CB8AC3E}">
        <p14:creationId xmlns:p14="http://schemas.microsoft.com/office/powerpoint/2010/main" val="29930325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9EBFF7-EB97-1687-7BD3-515EC5521CC2}"/>
            </a:ext>
          </a:extLst>
        </p:cNvPr>
        <p:cNvGrpSpPr/>
        <p:nvPr/>
      </p:nvGrpSpPr>
      <p:grpSpPr>
        <a:xfrm>
          <a:off x="0" y="0"/>
          <a:ext cx="0" cy="0"/>
          <a:chOff x="0" y="0"/>
          <a:chExt cx="0" cy="0"/>
        </a:xfrm>
      </p:grpSpPr>
      <p:pic>
        <p:nvPicPr>
          <p:cNvPr id="5" name="Imagen 4">
            <a:extLst>
              <a:ext uri="{FF2B5EF4-FFF2-40B4-BE49-F238E27FC236}">
                <a16:creationId xmlns:a16="http://schemas.microsoft.com/office/drawing/2014/main" id="{804D54AA-1C18-2F54-B214-85F112E9BD5A}"/>
              </a:ext>
            </a:extLst>
          </p:cNvPr>
          <p:cNvPicPr>
            <a:picLocks noChangeAspect="1"/>
          </p:cNvPicPr>
          <p:nvPr/>
        </p:nvPicPr>
        <p:blipFill>
          <a:blip r:embed="rId3"/>
          <a:stretch>
            <a:fillRect/>
          </a:stretch>
        </p:blipFill>
        <p:spPr>
          <a:xfrm>
            <a:off x="52287" y="44570"/>
            <a:ext cx="12174649" cy="6782747"/>
          </a:xfrm>
          <a:prstGeom prst="rect">
            <a:avLst/>
          </a:prstGeom>
        </p:spPr>
      </p:pic>
      <p:sp>
        <p:nvSpPr>
          <p:cNvPr id="4" name="CuadroTexto 3">
            <a:extLst>
              <a:ext uri="{FF2B5EF4-FFF2-40B4-BE49-F238E27FC236}">
                <a16:creationId xmlns:a16="http://schemas.microsoft.com/office/drawing/2014/main" id="{78F3010B-3E5A-206E-AE98-29BCE70A1A2D}"/>
              </a:ext>
            </a:extLst>
          </p:cNvPr>
          <p:cNvSpPr txBox="1"/>
          <p:nvPr/>
        </p:nvSpPr>
        <p:spPr>
          <a:xfrm>
            <a:off x="6492240" y="2444558"/>
            <a:ext cx="5071110" cy="369332"/>
          </a:xfrm>
          <a:prstGeom prst="rect">
            <a:avLst/>
          </a:prstGeom>
          <a:noFill/>
        </p:spPr>
        <p:txBody>
          <a:bodyPr wrap="square">
            <a:spAutoFit/>
          </a:bodyPr>
          <a:lstStyle/>
          <a:p>
            <a:pPr algn="just"/>
            <a:endParaRPr lang="es-CO" dirty="0"/>
          </a:p>
        </p:txBody>
      </p:sp>
      <p:sp>
        <p:nvSpPr>
          <p:cNvPr id="3" name="CuadroTexto 2">
            <a:extLst>
              <a:ext uri="{FF2B5EF4-FFF2-40B4-BE49-F238E27FC236}">
                <a16:creationId xmlns:a16="http://schemas.microsoft.com/office/drawing/2014/main" id="{8C177262-C79C-101F-D63B-C24C9FFD5FEF}"/>
              </a:ext>
            </a:extLst>
          </p:cNvPr>
          <p:cNvSpPr txBox="1"/>
          <p:nvPr/>
        </p:nvSpPr>
        <p:spPr>
          <a:xfrm>
            <a:off x="6327457" y="2182948"/>
            <a:ext cx="5400675" cy="369332"/>
          </a:xfrm>
          <a:prstGeom prst="rect">
            <a:avLst/>
          </a:prstGeom>
          <a:noFill/>
        </p:spPr>
        <p:txBody>
          <a:bodyPr wrap="square">
            <a:spAutoFit/>
          </a:bodyPr>
          <a:lstStyle/>
          <a:p>
            <a:pPr algn="just"/>
            <a:endParaRPr lang="es-ES" altLang="en-US" dirty="0">
              <a:latin typeface="Aptos (Cuerpo)"/>
            </a:endParaRPr>
          </a:p>
        </p:txBody>
      </p:sp>
      <p:cxnSp>
        <p:nvCxnSpPr>
          <p:cNvPr id="14" name="Conector recto 13">
            <a:extLst>
              <a:ext uri="{FF2B5EF4-FFF2-40B4-BE49-F238E27FC236}">
                <a16:creationId xmlns:a16="http://schemas.microsoft.com/office/drawing/2014/main" id="{5BF877BC-65F3-7EB5-1A6F-542A2FBB119A}"/>
              </a:ext>
            </a:extLst>
          </p:cNvPr>
          <p:cNvCxnSpPr>
            <a:cxnSpLocks/>
          </p:cNvCxnSpPr>
          <p:nvPr/>
        </p:nvCxnSpPr>
        <p:spPr>
          <a:xfrm>
            <a:off x="6840041" y="1856978"/>
            <a:ext cx="0" cy="4599287"/>
          </a:xfrm>
          <a:prstGeom prst="line">
            <a:avLst/>
          </a:prstGeom>
        </p:spPr>
        <p:style>
          <a:lnRef idx="2">
            <a:schemeClr val="accent4"/>
          </a:lnRef>
          <a:fillRef idx="0">
            <a:schemeClr val="accent4"/>
          </a:fillRef>
          <a:effectRef idx="1">
            <a:schemeClr val="accent4"/>
          </a:effectRef>
          <a:fontRef idx="minor">
            <a:schemeClr val="tx1"/>
          </a:fontRef>
        </p:style>
      </p:cxnSp>
      <p:sp>
        <p:nvSpPr>
          <p:cNvPr id="32" name="CuadroTexto 31">
            <a:extLst>
              <a:ext uri="{FF2B5EF4-FFF2-40B4-BE49-F238E27FC236}">
                <a16:creationId xmlns:a16="http://schemas.microsoft.com/office/drawing/2014/main" id="{577601E1-8ED7-2699-39A8-D52A727AC6CC}"/>
              </a:ext>
            </a:extLst>
          </p:cNvPr>
          <p:cNvSpPr txBox="1"/>
          <p:nvPr/>
        </p:nvSpPr>
        <p:spPr>
          <a:xfrm>
            <a:off x="6653630" y="3030463"/>
            <a:ext cx="184731" cy="907941"/>
          </a:xfrm>
          <a:prstGeom prst="rect">
            <a:avLst/>
          </a:prstGeom>
          <a:noFill/>
        </p:spPr>
        <p:txBody>
          <a:bodyPr wrap="none" rtlCol="0">
            <a:spAutoFit/>
          </a:bodyPr>
          <a:lstStyle/>
          <a:p>
            <a:endParaRPr lang="es-CO" sz="3500" b="1" dirty="0"/>
          </a:p>
          <a:p>
            <a:endParaRPr lang="es-CO" dirty="0"/>
          </a:p>
        </p:txBody>
      </p:sp>
      <p:graphicFrame>
        <p:nvGraphicFramePr>
          <p:cNvPr id="34" name="Tabla 33">
            <a:extLst>
              <a:ext uri="{FF2B5EF4-FFF2-40B4-BE49-F238E27FC236}">
                <a16:creationId xmlns:a16="http://schemas.microsoft.com/office/drawing/2014/main" id="{723BCBEE-0066-F458-E588-E19419B64244}"/>
              </a:ext>
            </a:extLst>
          </p:cNvPr>
          <p:cNvGraphicFramePr>
            <a:graphicFrameLocks noGrp="1"/>
          </p:cNvGraphicFramePr>
          <p:nvPr/>
        </p:nvGraphicFramePr>
        <p:xfrm>
          <a:off x="5435600" y="3810794"/>
          <a:ext cx="1320800" cy="381000"/>
        </p:xfrm>
        <a:graphic>
          <a:graphicData uri="http://schemas.openxmlformats.org/drawingml/2006/table">
            <a:tbl>
              <a:tblPr/>
              <a:tblGrid>
                <a:gridCol w="1320800">
                  <a:extLst>
                    <a:ext uri="{9D8B030D-6E8A-4147-A177-3AD203B41FA5}">
                      <a16:colId xmlns:a16="http://schemas.microsoft.com/office/drawing/2014/main" val="3228977563"/>
                    </a:ext>
                  </a:extLst>
                </a:gridCol>
              </a:tblGrid>
              <a:tr h="381000">
                <a:tc>
                  <a:txBody>
                    <a:bodyPr/>
                    <a:lstStyle/>
                    <a:p>
                      <a:pPr algn="ctr" fontAlgn="b"/>
                      <a:endParaRPr lang="es-CO" sz="1100" b="0" i="0" u="none" strike="noStrike" dirty="0">
                        <a:solidFill>
                          <a:srgbClr val="000000"/>
                        </a:solidFill>
                        <a:effectLst/>
                        <a:latin typeface="Calibri" panose="020F0502020204030204" pitchFamily="34" charset="0"/>
                      </a:endParaRPr>
                    </a:p>
                  </a:txBody>
                  <a:tcPr marL="85725" marR="9525" marT="9525" anchor="b">
                    <a:lnL>
                      <a:noFill/>
                    </a:lnL>
                    <a:lnR>
                      <a:noFill/>
                    </a:lnR>
                    <a:lnT>
                      <a:noFill/>
                    </a:lnT>
                    <a:lnB>
                      <a:noFill/>
                    </a:lnB>
                    <a:noFill/>
                  </a:tcPr>
                </a:tc>
                <a:extLst>
                  <a:ext uri="{0D108BD9-81ED-4DB2-BD59-A6C34878D82A}">
                    <a16:rowId xmlns:a16="http://schemas.microsoft.com/office/drawing/2014/main" val="2485636007"/>
                  </a:ext>
                </a:extLst>
              </a:tr>
            </a:tbl>
          </a:graphicData>
        </a:graphic>
      </p:graphicFrame>
      <p:pic>
        <p:nvPicPr>
          <p:cNvPr id="7" name="Imagen 6">
            <a:extLst>
              <a:ext uri="{FF2B5EF4-FFF2-40B4-BE49-F238E27FC236}">
                <a16:creationId xmlns:a16="http://schemas.microsoft.com/office/drawing/2014/main" id="{04CCBAEB-A315-EB66-E3DA-8E43F98867BC}"/>
              </a:ext>
            </a:extLst>
          </p:cNvPr>
          <p:cNvPicPr>
            <a:picLocks noChangeAspect="1"/>
          </p:cNvPicPr>
          <p:nvPr/>
        </p:nvPicPr>
        <p:blipFill>
          <a:blip r:embed="rId4"/>
          <a:stretch>
            <a:fillRect/>
          </a:stretch>
        </p:blipFill>
        <p:spPr>
          <a:xfrm>
            <a:off x="2181901" y="1093690"/>
            <a:ext cx="7915420" cy="5090976"/>
          </a:xfrm>
          <a:prstGeom prst="rect">
            <a:avLst/>
          </a:prstGeom>
        </p:spPr>
      </p:pic>
    </p:spTree>
    <p:extLst>
      <p:ext uri="{BB962C8B-B14F-4D97-AF65-F5344CB8AC3E}">
        <p14:creationId xmlns:p14="http://schemas.microsoft.com/office/powerpoint/2010/main" val="38801779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86BCD7-7D82-1643-A10F-E36E4FE31BD9}"/>
            </a:ext>
          </a:extLst>
        </p:cNvPr>
        <p:cNvGrpSpPr/>
        <p:nvPr/>
      </p:nvGrpSpPr>
      <p:grpSpPr>
        <a:xfrm>
          <a:off x="0" y="0"/>
          <a:ext cx="0" cy="0"/>
          <a:chOff x="0" y="0"/>
          <a:chExt cx="0" cy="0"/>
        </a:xfrm>
      </p:grpSpPr>
      <p:pic>
        <p:nvPicPr>
          <p:cNvPr id="5" name="Imagen 4">
            <a:extLst>
              <a:ext uri="{FF2B5EF4-FFF2-40B4-BE49-F238E27FC236}">
                <a16:creationId xmlns:a16="http://schemas.microsoft.com/office/drawing/2014/main" id="{7714CE32-2A8D-DF08-1046-8A8CEAEB83B2}"/>
              </a:ext>
            </a:extLst>
          </p:cNvPr>
          <p:cNvPicPr>
            <a:picLocks noChangeAspect="1"/>
          </p:cNvPicPr>
          <p:nvPr/>
        </p:nvPicPr>
        <p:blipFill>
          <a:blip r:embed="rId3"/>
          <a:stretch>
            <a:fillRect/>
          </a:stretch>
        </p:blipFill>
        <p:spPr>
          <a:xfrm>
            <a:off x="52287" y="44570"/>
            <a:ext cx="12174649" cy="6782747"/>
          </a:xfrm>
          <a:prstGeom prst="rect">
            <a:avLst/>
          </a:prstGeom>
        </p:spPr>
      </p:pic>
      <p:sp>
        <p:nvSpPr>
          <p:cNvPr id="4" name="CuadroTexto 3">
            <a:extLst>
              <a:ext uri="{FF2B5EF4-FFF2-40B4-BE49-F238E27FC236}">
                <a16:creationId xmlns:a16="http://schemas.microsoft.com/office/drawing/2014/main" id="{5A82F331-54C1-0BD4-6418-A391F3DB4AD0}"/>
              </a:ext>
            </a:extLst>
          </p:cNvPr>
          <p:cNvSpPr txBox="1"/>
          <p:nvPr/>
        </p:nvSpPr>
        <p:spPr>
          <a:xfrm>
            <a:off x="6492240" y="2444558"/>
            <a:ext cx="5071110" cy="369332"/>
          </a:xfrm>
          <a:prstGeom prst="rect">
            <a:avLst/>
          </a:prstGeom>
          <a:noFill/>
        </p:spPr>
        <p:txBody>
          <a:bodyPr wrap="square">
            <a:spAutoFit/>
          </a:bodyPr>
          <a:lstStyle/>
          <a:p>
            <a:pPr algn="just"/>
            <a:endParaRPr lang="es-CO" dirty="0"/>
          </a:p>
        </p:txBody>
      </p:sp>
      <p:sp>
        <p:nvSpPr>
          <p:cNvPr id="3" name="CuadroTexto 2">
            <a:extLst>
              <a:ext uri="{FF2B5EF4-FFF2-40B4-BE49-F238E27FC236}">
                <a16:creationId xmlns:a16="http://schemas.microsoft.com/office/drawing/2014/main" id="{67E0035D-44FA-CB4D-B787-7818451E468C}"/>
              </a:ext>
            </a:extLst>
          </p:cNvPr>
          <p:cNvSpPr txBox="1"/>
          <p:nvPr/>
        </p:nvSpPr>
        <p:spPr>
          <a:xfrm>
            <a:off x="6327457" y="2182948"/>
            <a:ext cx="5400675" cy="369332"/>
          </a:xfrm>
          <a:prstGeom prst="rect">
            <a:avLst/>
          </a:prstGeom>
          <a:noFill/>
        </p:spPr>
        <p:txBody>
          <a:bodyPr wrap="square">
            <a:spAutoFit/>
          </a:bodyPr>
          <a:lstStyle/>
          <a:p>
            <a:pPr algn="just"/>
            <a:endParaRPr lang="es-ES" altLang="en-US" dirty="0">
              <a:latin typeface="Aptos (Cuerpo)"/>
            </a:endParaRPr>
          </a:p>
        </p:txBody>
      </p:sp>
      <p:cxnSp>
        <p:nvCxnSpPr>
          <p:cNvPr id="14" name="Conector recto 13">
            <a:extLst>
              <a:ext uri="{FF2B5EF4-FFF2-40B4-BE49-F238E27FC236}">
                <a16:creationId xmlns:a16="http://schemas.microsoft.com/office/drawing/2014/main" id="{1EFDB984-E4DC-7126-082F-57242813C2D9}"/>
              </a:ext>
            </a:extLst>
          </p:cNvPr>
          <p:cNvCxnSpPr>
            <a:cxnSpLocks/>
          </p:cNvCxnSpPr>
          <p:nvPr/>
        </p:nvCxnSpPr>
        <p:spPr>
          <a:xfrm>
            <a:off x="6840041" y="1856978"/>
            <a:ext cx="0" cy="4599287"/>
          </a:xfrm>
          <a:prstGeom prst="line">
            <a:avLst/>
          </a:prstGeom>
        </p:spPr>
        <p:style>
          <a:lnRef idx="2">
            <a:schemeClr val="accent4"/>
          </a:lnRef>
          <a:fillRef idx="0">
            <a:schemeClr val="accent4"/>
          </a:fillRef>
          <a:effectRef idx="1">
            <a:schemeClr val="accent4"/>
          </a:effectRef>
          <a:fontRef idx="minor">
            <a:schemeClr val="tx1"/>
          </a:fontRef>
        </p:style>
      </p:cxnSp>
      <p:sp>
        <p:nvSpPr>
          <p:cNvPr id="32" name="CuadroTexto 31">
            <a:extLst>
              <a:ext uri="{FF2B5EF4-FFF2-40B4-BE49-F238E27FC236}">
                <a16:creationId xmlns:a16="http://schemas.microsoft.com/office/drawing/2014/main" id="{7E1F9971-8164-5593-6E1B-F115E42287EA}"/>
              </a:ext>
            </a:extLst>
          </p:cNvPr>
          <p:cNvSpPr txBox="1"/>
          <p:nvPr/>
        </p:nvSpPr>
        <p:spPr>
          <a:xfrm>
            <a:off x="6653630" y="3030463"/>
            <a:ext cx="184731" cy="907941"/>
          </a:xfrm>
          <a:prstGeom prst="rect">
            <a:avLst/>
          </a:prstGeom>
          <a:noFill/>
        </p:spPr>
        <p:txBody>
          <a:bodyPr wrap="none" rtlCol="0">
            <a:spAutoFit/>
          </a:bodyPr>
          <a:lstStyle/>
          <a:p>
            <a:endParaRPr lang="es-CO" sz="3500" b="1" dirty="0"/>
          </a:p>
          <a:p>
            <a:endParaRPr lang="es-CO" dirty="0"/>
          </a:p>
        </p:txBody>
      </p:sp>
      <p:graphicFrame>
        <p:nvGraphicFramePr>
          <p:cNvPr id="34" name="Tabla 33">
            <a:extLst>
              <a:ext uri="{FF2B5EF4-FFF2-40B4-BE49-F238E27FC236}">
                <a16:creationId xmlns:a16="http://schemas.microsoft.com/office/drawing/2014/main" id="{8C25AD39-30FD-87C9-95F2-9F49E14D94B1}"/>
              </a:ext>
            </a:extLst>
          </p:cNvPr>
          <p:cNvGraphicFramePr>
            <a:graphicFrameLocks noGrp="1"/>
          </p:cNvGraphicFramePr>
          <p:nvPr/>
        </p:nvGraphicFramePr>
        <p:xfrm>
          <a:off x="5435600" y="3810794"/>
          <a:ext cx="1320800" cy="381000"/>
        </p:xfrm>
        <a:graphic>
          <a:graphicData uri="http://schemas.openxmlformats.org/drawingml/2006/table">
            <a:tbl>
              <a:tblPr/>
              <a:tblGrid>
                <a:gridCol w="1320800">
                  <a:extLst>
                    <a:ext uri="{9D8B030D-6E8A-4147-A177-3AD203B41FA5}">
                      <a16:colId xmlns:a16="http://schemas.microsoft.com/office/drawing/2014/main" val="3228977563"/>
                    </a:ext>
                  </a:extLst>
                </a:gridCol>
              </a:tblGrid>
              <a:tr h="381000">
                <a:tc>
                  <a:txBody>
                    <a:bodyPr/>
                    <a:lstStyle/>
                    <a:p>
                      <a:pPr algn="ctr" fontAlgn="b"/>
                      <a:endParaRPr lang="es-CO" sz="1100" b="0" i="0" u="none" strike="noStrike" dirty="0">
                        <a:solidFill>
                          <a:srgbClr val="000000"/>
                        </a:solidFill>
                        <a:effectLst/>
                        <a:latin typeface="Calibri" panose="020F0502020204030204" pitchFamily="34" charset="0"/>
                      </a:endParaRPr>
                    </a:p>
                  </a:txBody>
                  <a:tcPr marL="85725" marR="9525" marT="9525" anchor="b">
                    <a:lnL>
                      <a:noFill/>
                    </a:lnL>
                    <a:lnR>
                      <a:noFill/>
                    </a:lnR>
                    <a:lnT>
                      <a:noFill/>
                    </a:lnT>
                    <a:lnB>
                      <a:noFill/>
                    </a:lnB>
                    <a:noFill/>
                  </a:tcPr>
                </a:tc>
                <a:extLst>
                  <a:ext uri="{0D108BD9-81ED-4DB2-BD59-A6C34878D82A}">
                    <a16:rowId xmlns:a16="http://schemas.microsoft.com/office/drawing/2014/main" val="2485636007"/>
                  </a:ext>
                </a:extLst>
              </a:tr>
            </a:tbl>
          </a:graphicData>
        </a:graphic>
      </p:graphicFrame>
      <p:pic>
        <p:nvPicPr>
          <p:cNvPr id="6" name="Imagen 5">
            <a:extLst>
              <a:ext uri="{FF2B5EF4-FFF2-40B4-BE49-F238E27FC236}">
                <a16:creationId xmlns:a16="http://schemas.microsoft.com/office/drawing/2014/main" id="{C392CD71-838D-EA14-4C6C-72129CE55D4C}"/>
              </a:ext>
            </a:extLst>
          </p:cNvPr>
          <p:cNvPicPr>
            <a:picLocks noChangeAspect="1"/>
          </p:cNvPicPr>
          <p:nvPr/>
        </p:nvPicPr>
        <p:blipFill>
          <a:blip r:embed="rId4"/>
          <a:stretch>
            <a:fillRect/>
          </a:stretch>
        </p:blipFill>
        <p:spPr>
          <a:xfrm>
            <a:off x="2215002" y="1145907"/>
            <a:ext cx="8224910" cy="5127218"/>
          </a:xfrm>
          <a:prstGeom prst="rect">
            <a:avLst/>
          </a:prstGeom>
        </p:spPr>
      </p:pic>
    </p:spTree>
    <p:extLst>
      <p:ext uri="{BB962C8B-B14F-4D97-AF65-F5344CB8AC3E}">
        <p14:creationId xmlns:p14="http://schemas.microsoft.com/office/powerpoint/2010/main" val="26369335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F9C8CA-A235-119A-D581-128B20B58372}"/>
            </a:ext>
          </a:extLst>
        </p:cNvPr>
        <p:cNvGrpSpPr/>
        <p:nvPr/>
      </p:nvGrpSpPr>
      <p:grpSpPr>
        <a:xfrm>
          <a:off x="0" y="0"/>
          <a:ext cx="0" cy="0"/>
          <a:chOff x="0" y="0"/>
          <a:chExt cx="0" cy="0"/>
        </a:xfrm>
      </p:grpSpPr>
      <p:pic>
        <p:nvPicPr>
          <p:cNvPr id="5" name="Imagen 4">
            <a:extLst>
              <a:ext uri="{FF2B5EF4-FFF2-40B4-BE49-F238E27FC236}">
                <a16:creationId xmlns:a16="http://schemas.microsoft.com/office/drawing/2014/main" id="{ADD46C1C-4129-C8CB-126A-F93223E40EB7}"/>
              </a:ext>
            </a:extLst>
          </p:cNvPr>
          <p:cNvPicPr>
            <a:picLocks noChangeAspect="1"/>
          </p:cNvPicPr>
          <p:nvPr/>
        </p:nvPicPr>
        <p:blipFill>
          <a:blip r:embed="rId3"/>
          <a:stretch>
            <a:fillRect/>
          </a:stretch>
        </p:blipFill>
        <p:spPr>
          <a:xfrm>
            <a:off x="52287" y="44570"/>
            <a:ext cx="12174649" cy="6782747"/>
          </a:xfrm>
          <a:prstGeom prst="rect">
            <a:avLst/>
          </a:prstGeom>
        </p:spPr>
      </p:pic>
      <p:sp>
        <p:nvSpPr>
          <p:cNvPr id="4" name="CuadroTexto 3">
            <a:extLst>
              <a:ext uri="{FF2B5EF4-FFF2-40B4-BE49-F238E27FC236}">
                <a16:creationId xmlns:a16="http://schemas.microsoft.com/office/drawing/2014/main" id="{861FF656-0D4A-C8FA-BEB6-346B11D74E1C}"/>
              </a:ext>
            </a:extLst>
          </p:cNvPr>
          <p:cNvSpPr txBox="1"/>
          <p:nvPr/>
        </p:nvSpPr>
        <p:spPr>
          <a:xfrm>
            <a:off x="6492240" y="2444558"/>
            <a:ext cx="5071110" cy="369332"/>
          </a:xfrm>
          <a:prstGeom prst="rect">
            <a:avLst/>
          </a:prstGeom>
          <a:noFill/>
        </p:spPr>
        <p:txBody>
          <a:bodyPr wrap="square">
            <a:spAutoFit/>
          </a:bodyPr>
          <a:lstStyle/>
          <a:p>
            <a:pPr algn="just"/>
            <a:endParaRPr lang="es-CO" dirty="0"/>
          </a:p>
        </p:txBody>
      </p:sp>
      <p:sp>
        <p:nvSpPr>
          <p:cNvPr id="3" name="CuadroTexto 2">
            <a:extLst>
              <a:ext uri="{FF2B5EF4-FFF2-40B4-BE49-F238E27FC236}">
                <a16:creationId xmlns:a16="http://schemas.microsoft.com/office/drawing/2014/main" id="{D7CE870C-4B49-D90D-BDB8-0D56182A64C0}"/>
              </a:ext>
            </a:extLst>
          </p:cNvPr>
          <p:cNvSpPr txBox="1"/>
          <p:nvPr/>
        </p:nvSpPr>
        <p:spPr>
          <a:xfrm>
            <a:off x="6327457" y="2182948"/>
            <a:ext cx="5400675" cy="369332"/>
          </a:xfrm>
          <a:prstGeom prst="rect">
            <a:avLst/>
          </a:prstGeom>
          <a:noFill/>
        </p:spPr>
        <p:txBody>
          <a:bodyPr wrap="square">
            <a:spAutoFit/>
          </a:bodyPr>
          <a:lstStyle/>
          <a:p>
            <a:pPr algn="just"/>
            <a:endParaRPr lang="es-ES" altLang="en-US" dirty="0">
              <a:latin typeface="Aptos (Cuerpo)"/>
            </a:endParaRPr>
          </a:p>
        </p:txBody>
      </p:sp>
      <p:cxnSp>
        <p:nvCxnSpPr>
          <p:cNvPr id="14" name="Conector recto 13">
            <a:extLst>
              <a:ext uri="{FF2B5EF4-FFF2-40B4-BE49-F238E27FC236}">
                <a16:creationId xmlns:a16="http://schemas.microsoft.com/office/drawing/2014/main" id="{8636B181-C4CB-5F36-BA96-6F2CAACCED96}"/>
              </a:ext>
            </a:extLst>
          </p:cNvPr>
          <p:cNvCxnSpPr>
            <a:cxnSpLocks/>
          </p:cNvCxnSpPr>
          <p:nvPr/>
        </p:nvCxnSpPr>
        <p:spPr>
          <a:xfrm>
            <a:off x="6840041" y="1856978"/>
            <a:ext cx="0" cy="4599287"/>
          </a:xfrm>
          <a:prstGeom prst="line">
            <a:avLst/>
          </a:prstGeom>
        </p:spPr>
        <p:style>
          <a:lnRef idx="2">
            <a:schemeClr val="accent4"/>
          </a:lnRef>
          <a:fillRef idx="0">
            <a:schemeClr val="accent4"/>
          </a:fillRef>
          <a:effectRef idx="1">
            <a:schemeClr val="accent4"/>
          </a:effectRef>
          <a:fontRef idx="minor">
            <a:schemeClr val="tx1"/>
          </a:fontRef>
        </p:style>
      </p:cxnSp>
      <p:sp>
        <p:nvSpPr>
          <p:cNvPr id="32" name="CuadroTexto 31">
            <a:extLst>
              <a:ext uri="{FF2B5EF4-FFF2-40B4-BE49-F238E27FC236}">
                <a16:creationId xmlns:a16="http://schemas.microsoft.com/office/drawing/2014/main" id="{1B8F8F00-76C3-EDDC-18DC-EA97596C55F3}"/>
              </a:ext>
            </a:extLst>
          </p:cNvPr>
          <p:cNvSpPr txBox="1"/>
          <p:nvPr/>
        </p:nvSpPr>
        <p:spPr>
          <a:xfrm>
            <a:off x="6653630" y="3030463"/>
            <a:ext cx="184731" cy="907941"/>
          </a:xfrm>
          <a:prstGeom prst="rect">
            <a:avLst/>
          </a:prstGeom>
          <a:noFill/>
        </p:spPr>
        <p:txBody>
          <a:bodyPr wrap="none" rtlCol="0">
            <a:spAutoFit/>
          </a:bodyPr>
          <a:lstStyle/>
          <a:p>
            <a:endParaRPr lang="es-CO" sz="3500" b="1" dirty="0"/>
          </a:p>
          <a:p>
            <a:endParaRPr lang="es-CO" dirty="0"/>
          </a:p>
        </p:txBody>
      </p:sp>
      <p:graphicFrame>
        <p:nvGraphicFramePr>
          <p:cNvPr id="34" name="Tabla 33">
            <a:extLst>
              <a:ext uri="{FF2B5EF4-FFF2-40B4-BE49-F238E27FC236}">
                <a16:creationId xmlns:a16="http://schemas.microsoft.com/office/drawing/2014/main" id="{599842D3-BAFE-5A96-9B1C-BA1F78522010}"/>
              </a:ext>
            </a:extLst>
          </p:cNvPr>
          <p:cNvGraphicFramePr>
            <a:graphicFrameLocks noGrp="1"/>
          </p:cNvGraphicFramePr>
          <p:nvPr/>
        </p:nvGraphicFramePr>
        <p:xfrm>
          <a:off x="5435600" y="3810794"/>
          <a:ext cx="1320800" cy="381000"/>
        </p:xfrm>
        <a:graphic>
          <a:graphicData uri="http://schemas.openxmlformats.org/drawingml/2006/table">
            <a:tbl>
              <a:tblPr/>
              <a:tblGrid>
                <a:gridCol w="1320800">
                  <a:extLst>
                    <a:ext uri="{9D8B030D-6E8A-4147-A177-3AD203B41FA5}">
                      <a16:colId xmlns:a16="http://schemas.microsoft.com/office/drawing/2014/main" val="3228977563"/>
                    </a:ext>
                  </a:extLst>
                </a:gridCol>
              </a:tblGrid>
              <a:tr h="381000">
                <a:tc>
                  <a:txBody>
                    <a:bodyPr/>
                    <a:lstStyle/>
                    <a:p>
                      <a:pPr algn="ctr" fontAlgn="b"/>
                      <a:endParaRPr lang="es-CO" sz="1100" b="0" i="0" u="none" strike="noStrike" dirty="0">
                        <a:solidFill>
                          <a:srgbClr val="000000"/>
                        </a:solidFill>
                        <a:effectLst/>
                        <a:latin typeface="Calibri" panose="020F0502020204030204" pitchFamily="34" charset="0"/>
                      </a:endParaRPr>
                    </a:p>
                  </a:txBody>
                  <a:tcPr marL="85725" marR="9525" marT="9525" anchor="b">
                    <a:lnL>
                      <a:noFill/>
                    </a:lnL>
                    <a:lnR>
                      <a:noFill/>
                    </a:lnR>
                    <a:lnT>
                      <a:noFill/>
                    </a:lnT>
                    <a:lnB>
                      <a:noFill/>
                    </a:lnB>
                    <a:noFill/>
                  </a:tcPr>
                </a:tc>
                <a:extLst>
                  <a:ext uri="{0D108BD9-81ED-4DB2-BD59-A6C34878D82A}">
                    <a16:rowId xmlns:a16="http://schemas.microsoft.com/office/drawing/2014/main" val="2485636007"/>
                  </a:ext>
                </a:extLst>
              </a:tr>
            </a:tbl>
          </a:graphicData>
        </a:graphic>
      </p:graphicFrame>
      <p:pic>
        <p:nvPicPr>
          <p:cNvPr id="7" name="Imagen 6">
            <a:extLst>
              <a:ext uri="{FF2B5EF4-FFF2-40B4-BE49-F238E27FC236}">
                <a16:creationId xmlns:a16="http://schemas.microsoft.com/office/drawing/2014/main" id="{F273CF31-AC36-D456-E708-80787A422B35}"/>
              </a:ext>
            </a:extLst>
          </p:cNvPr>
          <p:cNvPicPr>
            <a:picLocks noChangeAspect="1"/>
          </p:cNvPicPr>
          <p:nvPr/>
        </p:nvPicPr>
        <p:blipFill>
          <a:blip r:embed="rId4"/>
          <a:stretch>
            <a:fillRect/>
          </a:stretch>
        </p:blipFill>
        <p:spPr>
          <a:xfrm>
            <a:off x="2013088" y="1094725"/>
            <a:ext cx="8253046" cy="5090580"/>
          </a:xfrm>
          <a:prstGeom prst="rect">
            <a:avLst/>
          </a:prstGeom>
        </p:spPr>
      </p:pic>
    </p:spTree>
    <p:extLst>
      <p:ext uri="{BB962C8B-B14F-4D97-AF65-F5344CB8AC3E}">
        <p14:creationId xmlns:p14="http://schemas.microsoft.com/office/powerpoint/2010/main" val="27337509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485F76-4F83-3593-162A-99E557EB2D00}"/>
            </a:ext>
          </a:extLst>
        </p:cNvPr>
        <p:cNvGrpSpPr/>
        <p:nvPr/>
      </p:nvGrpSpPr>
      <p:grpSpPr>
        <a:xfrm>
          <a:off x="0" y="0"/>
          <a:ext cx="0" cy="0"/>
          <a:chOff x="0" y="0"/>
          <a:chExt cx="0" cy="0"/>
        </a:xfrm>
      </p:grpSpPr>
      <p:pic>
        <p:nvPicPr>
          <p:cNvPr id="5" name="Imagen 4">
            <a:extLst>
              <a:ext uri="{FF2B5EF4-FFF2-40B4-BE49-F238E27FC236}">
                <a16:creationId xmlns:a16="http://schemas.microsoft.com/office/drawing/2014/main" id="{83887AA2-962D-4D0A-79F1-C7CB34624728}"/>
              </a:ext>
            </a:extLst>
          </p:cNvPr>
          <p:cNvPicPr>
            <a:picLocks noChangeAspect="1"/>
          </p:cNvPicPr>
          <p:nvPr/>
        </p:nvPicPr>
        <p:blipFill>
          <a:blip r:embed="rId3"/>
          <a:stretch>
            <a:fillRect/>
          </a:stretch>
        </p:blipFill>
        <p:spPr>
          <a:xfrm>
            <a:off x="52287" y="44570"/>
            <a:ext cx="12174649" cy="6782747"/>
          </a:xfrm>
          <a:prstGeom prst="rect">
            <a:avLst/>
          </a:prstGeom>
        </p:spPr>
      </p:pic>
      <p:sp>
        <p:nvSpPr>
          <p:cNvPr id="4" name="CuadroTexto 3">
            <a:extLst>
              <a:ext uri="{FF2B5EF4-FFF2-40B4-BE49-F238E27FC236}">
                <a16:creationId xmlns:a16="http://schemas.microsoft.com/office/drawing/2014/main" id="{A70C5E4E-1DD4-1F42-C849-FFC390807496}"/>
              </a:ext>
            </a:extLst>
          </p:cNvPr>
          <p:cNvSpPr txBox="1"/>
          <p:nvPr/>
        </p:nvSpPr>
        <p:spPr>
          <a:xfrm>
            <a:off x="6492240" y="2444558"/>
            <a:ext cx="5071110" cy="369332"/>
          </a:xfrm>
          <a:prstGeom prst="rect">
            <a:avLst/>
          </a:prstGeom>
          <a:noFill/>
        </p:spPr>
        <p:txBody>
          <a:bodyPr wrap="square">
            <a:spAutoFit/>
          </a:bodyPr>
          <a:lstStyle/>
          <a:p>
            <a:pPr algn="just"/>
            <a:endParaRPr lang="es-CO" dirty="0"/>
          </a:p>
        </p:txBody>
      </p:sp>
      <p:sp>
        <p:nvSpPr>
          <p:cNvPr id="3" name="CuadroTexto 2">
            <a:extLst>
              <a:ext uri="{FF2B5EF4-FFF2-40B4-BE49-F238E27FC236}">
                <a16:creationId xmlns:a16="http://schemas.microsoft.com/office/drawing/2014/main" id="{2195FE14-13C3-AB5C-8598-D3EF38BBB525}"/>
              </a:ext>
            </a:extLst>
          </p:cNvPr>
          <p:cNvSpPr txBox="1"/>
          <p:nvPr/>
        </p:nvSpPr>
        <p:spPr>
          <a:xfrm>
            <a:off x="6327457" y="2182948"/>
            <a:ext cx="5400675" cy="369332"/>
          </a:xfrm>
          <a:prstGeom prst="rect">
            <a:avLst/>
          </a:prstGeom>
          <a:noFill/>
        </p:spPr>
        <p:txBody>
          <a:bodyPr wrap="square">
            <a:spAutoFit/>
          </a:bodyPr>
          <a:lstStyle/>
          <a:p>
            <a:pPr algn="just"/>
            <a:endParaRPr lang="es-ES" altLang="en-US" dirty="0">
              <a:latin typeface="Aptos (Cuerpo)"/>
            </a:endParaRPr>
          </a:p>
        </p:txBody>
      </p:sp>
      <p:cxnSp>
        <p:nvCxnSpPr>
          <p:cNvPr id="14" name="Conector recto 13">
            <a:extLst>
              <a:ext uri="{FF2B5EF4-FFF2-40B4-BE49-F238E27FC236}">
                <a16:creationId xmlns:a16="http://schemas.microsoft.com/office/drawing/2014/main" id="{0E3254E0-FE99-11C5-F5E2-07A07F1C6B85}"/>
              </a:ext>
            </a:extLst>
          </p:cNvPr>
          <p:cNvCxnSpPr>
            <a:cxnSpLocks/>
          </p:cNvCxnSpPr>
          <p:nvPr/>
        </p:nvCxnSpPr>
        <p:spPr>
          <a:xfrm>
            <a:off x="6840041" y="1856978"/>
            <a:ext cx="0" cy="4599287"/>
          </a:xfrm>
          <a:prstGeom prst="line">
            <a:avLst/>
          </a:prstGeom>
        </p:spPr>
        <p:style>
          <a:lnRef idx="2">
            <a:schemeClr val="accent4"/>
          </a:lnRef>
          <a:fillRef idx="0">
            <a:schemeClr val="accent4"/>
          </a:fillRef>
          <a:effectRef idx="1">
            <a:schemeClr val="accent4"/>
          </a:effectRef>
          <a:fontRef idx="minor">
            <a:schemeClr val="tx1"/>
          </a:fontRef>
        </p:style>
      </p:cxnSp>
      <p:sp>
        <p:nvSpPr>
          <p:cNvPr id="32" name="CuadroTexto 31">
            <a:extLst>
              <a:ext uri="{FF2B5EF4-FFF2-40B4-BE49-F238E27FC236}">
                <a16:creationId xmlns:a16="http://schemas.microsoft.com/office/drawing/2014/main" id="{B355440B-3A24-034A-9A15-435D83DCEFF2}"/>
              </a:ext>
            </a:extLst>
          </p:cNvPr>
          <p:cNvSpPr txBox="1"/>
          <p:nvPr/>
        </p:nvSpPr>
        <p:spPr>
          <a:xfrm>
            <a:off x="6653630" y="3030463"/>
            <a:ext cx="184731" cy="907941"/>
          </a:xfrm>
          <a:prstGeom prst="rect">
            <a:avLst/>
          </a:prstGeom>
          <a:noFill/>
        </p:spPr>
        <p:txBody>
          <a:bodyPr wrap="none" rtlCol="0">
            <a:spAutoFit/>
          </a:bodyPr>
          <a:lstStyle/>
          <a:p>
            <a:endParaRPr lang="es-CO" sz="3500" b="1" dirty="0"/>
          </a:p>
          <a:p>
            <a:endParaRPr lang="es-CO" dirty="0"/>
          </a:p>
        </p:txBody>
      </p:sp>
      <p:graphicFrame>
        <p:nvGraphicFramePr>
          <p:cNvPr id="34" name="Tabla 33">
            <a:extLst>
              <a:ext uri="{FF2B5EF4-FFF2-40B4-BE49-F238E27FC236}">
                <a16:creationId xmlns:a16="http://schemas.microsoft.com/office/drawing/2014/main" id="{517AE087-AD69-9011-6C3E-267A6D779AD4}"/>
              </a:ext>
            </a:extLst>
          </p:cNvPr>
          <p:cNvGraphicFramePr>
            <a:graphicFrameLocks noGrp="1"/>
          </p:cNvGraphicFramePr>
          <p:nvPr/>
        </p:nvGraphicFramePr>
        <p:xfrm>
          <a:off x="5435600" y="3810794"/>
          <a:ext cx="1320800" cy="381000"/>
        </p:xfrm>
        <a:graphic>
          <a:graphicData uri="http://schemas.openxmlformats.org/drawingml/2006/table">
            <a:tbl>
              <a:tblPr/>
              <a:tblGrid>
                <a:gridCol w="1320800">
                  <a:extLst>
                    <a:ext uri="{9D8B030D-6E8A-4147-A177-3AD203B41FA5}">
                      <a16:colId xmlns:a16="http://schemas.microsoft.com/office/drawing/2014/main" val="3228977563"/>
                    </a:ext>
                  </a:extLst>
                </a:gridCol>
              </a:tblGrid>
              <a:tr h="381000">
                <a:tc>
                  <a:txBody>
                    <a:bodyPr/>
                    <a:lstStyle/>
                    <a:p>
                      <a:pPr algn="ctr" fontAlgn="b"/>
                      <a:endParaRPr lang="es-CO" sz="1100" b="0" i="0" u="none" strike="noStrike" dirty="0">
                        <a:solidFill>
                          <a:srgbClr val="000000"/>
                        </a:solidFill>
                        <a:effectLst/>
                        <a:latin typeface="Calibri" panose="020F0502020204030204" pitchFamily="34" charset="0"/>
                      </a:endParaRPr>
                    </a:p>
                  </a:txBody>
                  <a:tcPr marL="85725" marR="9525" marT="9525" anchor="b">
                    <a:lnL>
                      <a:noFill/>
                    </a:lnL>
                    <a:lnR>
                      <a:noFill/>
                    </a:lnR>
                    <a:lnT>
                      <a:noFill/>
                    </a:lnT>
                    <a:lnB>
                      <a:noFill/>
                    </a:lnB>
                    <a:noFill/>
                  </a:tcPr>
                </a:tc>
                <a:extLst>
                  <a:ext uri="{0D108BD9-81ED-4DB2-BD59-A6C34878D82A}">
                    <a16:rowId xmlns:a16="http://schemas.microsoft.com/office/drawing/2014/main" val="2485636007"/>
                  </a:ext>
                </a:extLst>
              </a:tr>
            </a:tbl>
          </a:graphicData>
        </a:graphic>
      </p:graphicFrame>
      <p:pic>
        <p:nvPicPr>
          <p:cNvPr id="6" name="Imagen 5">
            <a:extLst>
              <a:ext uri="{FF2B5EF4-FFF2-40B4-BE49-F238E27FC236}">
                <a16:creationId xmlns:a16="http://schemas.microsoft.com/office/drawing/2014/main" id="{59E4E944-72CF-238C-803A-D45A3FCF75CC}"/>
              </a:ext>
            </a:extLst>
          </p:cNvPr>
          <p:cNvPicPr>
            <a:picLocks noChangeAspect="1"/>
          </p:cNvPicPr>
          <p:nvPr/>
        </p:nvPicPr>
        <p:blipFill>
          <a:blip r:embed="rId4"/>
          <a:stretch>
            <a:fillRect/>
          </a:stretch>
        </p:blipFill>
        <p:spPr>
          <a:xfrm>
            <a:off x="2082019" y="1143753"/>
            <a:ext cx="8027962" cy="5020662"/>
          </a:xfrm>
          <a:prstGeom prst="rect">
            <a:avLst/>
          </a:prstGeom>
        </p:spPr>
      </p:pic>
    </p:spTree>
    <p:extLst>
      <p:ext uri="{BB962C8B-B14F-4D97-AF65-F5344CB8AC3E}">
        <p14:creationId xmlns:p14="http://schemas.microsoft.com/office/powerpoint/2010/main" val="30595279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5AABED-5C6D-F174-D96F-5910535B3026}"/>
            </a:ext>
          </a:extLst>
        </p:cNvPr>
        <p:cNvGrpSpPr/>
        <p:nvPr/>
      </p:nvGrpSpPr>
      <p:grpSpPr>
        <a:xfrm>
          <a:off x="0" y="0"/>
          <a:ext cx="0" cy="0"/>
          <a:chOff x="0" y="0"/>
          <a:chExt cx="0" cy="0"/>
        </a:xfrm>
      </p:grpSpPr>
      <p:pic>
        <p:nvPicPr>
          <p:cNvPr id="5" name="Imagen 4">
            <a:extLst>
              <a:ext uri="{FF2B5EF4-FFF2-40B4-BE49-F238E27FC236}">
                <a16:creationId xmlns:a16="http://schemas.microsoft.com/office/drawing/2014/main" id="{CE0750C2-B39E-C643-E359-7B8D3221FB69}"/>
              </a:ext>
            </a:extLst>
          </p:cNvPr>
          <p:cNvPicPr>
            <a:picLocks noChangeAspect="1"/>
          </p:cNvPicPr>
          <p:nvPr/>
        </p:nvPicPr>
        <p:blipFill>
          <a:blip r:embed="rId3"/>
          <a:stretch>
            <a:fillRect/>
          </a:stretch>
        </p:blipFill>
        <p:spPr>
          <a:xfrm>
            <a:off x="52287" y="44570"/>
            <a:ext cx="12174649" cy="6782747"/>
          </a:xfrm>
          <a:prstGeom prst="rect">
            <a:avLst/>
          </a:prstGeom>
        </p:spPr>
      </p:pic>
      <p:sp>
        <p:nvSpPr>
          <p:cNvPr id="4" name="CuadroTexto 3">
            <a:extLst>
              <a:ext uri="{FF2B5EF4-FFF2-40B4-BE49-F238E27FC236}">
                <a16:creationId xmlns:a16="http://schemas.microsoft.com/office/drawing/2014/main" id="{81F1F2FB-4C53-5A81-E5C9-03F461F96552}"/>
              </a:ext>
            </a:extLst>
          </p:cNvPr>
          <p:cNvSpPr txBox="1"/>
          <p:nvPr/>
        </p:nvSpPr>
        <p:spPr>
          <a:xfrm>
            <a:off x="6492240" y="2444558"/>
            <a:ext cx="5071110" cy="369332"/>
          </a:xfrm>
          <a:prstGeom prst="rect">
            <a:avLst/>
          </a:prstGeom>
          <a:noFill/>
        </p:spPr>
        <p:txBody>
          <a:bodyPr wrap="square">
            <a:spAutoFit/>
          </a:bodyPr>
          <a:lstStyle/>
          <a:p>
            <a:pPr algn="just"/>
            <a:endParaRPr lang="es-CO" dirty="0"/>
          </a:p>
        </p:txBody>
      </p:sp>
      <p:sp>
        <p:nvSpPr>
          <p:cNvPr id="3" name="CuadroTexto 2">
            <a:extLst>
              <a:ext uri="{FF2B5EF4-FFF2-40B4-BE49-F238E27FC236}">
                <a16:creationId xmlns:a16="http://schemas.microsoft.com/office/drawing/2014/main" id="{B92933E1-863D-073B-B4B2-53E51B4D3880}"/>
              </a:ext>
            </a:extLst>
          </p:cNvPr>
          <p:cNvSpPr txBox="1"/>
          <p:nvPr/>
        </p:nvSpPr>
        <p:spPr>
          <a:xfrm>
            <a:off x="6327457" y="2182948"/>
            <a:ext cx="5400675" cy="369332"/>
          </a:xfrm>
          <a:prstGeom prst="rect">
            <a:avLst/>
          </a:prstGeom>
          <a:noFill/>
        </p:spPr>
        <p:txBody>
          <a:bodyPr wrap="square">
            <a:spAutoFit/>
          </a:bodyPr>
          <a:lstStyle/>
          <a:p>
            <a:pPr algn="just"/>
            <a:endParaRPr lang="es-ES" altLang="en-US" dirty="0">
              <a:latin typeface="Aptos (Cuerpo)"/>
            </a:endParaRPr>
          </a:p>
        </p:txBody>
      </p:sp>
      <p:cxnSp>
        <p:nvCxnSpPr>
          <p:cNvPr id="14" name="Conector recto 13">
            <a:extLst>
              <a:ext uri="{FF2B5EF4-FFF2-40B4-BE49-F238E27FC236}">
                <a16:creationId xmlns:a16="http://schemas.microsoft.com/office/drawing/2014/main" id="{CB08388E-14AC-816B-195C-538E7738412B}"/>
              </a:ext>
            </a:extLst>
          </p:cNvPr>
          <p:cNvCxnSpPr>
            <a:cxnSpLocks/>
          </p:cNvCxnSpPr>
          <p:nvPr/>
        </p:nvCxnSpPr>
        <p:spPr>
          <a:xfrm>
            <a:off x="6840041" y="1856978"/>
            <a:ext cx="0" cy="4599287"/>
          </a:xfrm>
          <a:prstGeom prst="line">
            <a:avLst/>
          </a:prstGeom>
        </p:spPr>
        <p:style>
          <a:lnRef idx="2">
            <a:schemeClr val="accent4"/>
          </a:lnRef>
          <a:fillRef idx="0">
            <a:schemeClr val="accent4"/>
          </a:fillRef>
          <a:effectRef idx="1">
            <a:schemeClr val="accent4"/>
          </a:effectRef>
          <a:fontRef idx="minor">
            <a:schemeClr val="tx1"/>
          </a:fontRef>
        </p:style>
      </p:cxnSp>
      <p:sp>
        <p:nvSpPr>
          <p:cNvPr id="32" name="CuadroTexto 31">
            <a:extLst>
              <a:ext uri="{FF2B5EF4-FFF2-40B4-BE49-F238E27FC236}">
                <a16:creationId xmlns:a16="http://schemas.microsoft.com/office/drawing/2014/main" id="{50C9A723-10E6-EAD9-E866-0C7A5D921AAB}"/>
              </a:ext>
            </a:extLst>
          </p:cNvPr>
          <p:cNvSpPr txBox="1"/>
          <p:nvPr/>
        </p:nvSpPr>
        <p:spPr>
          <a:xfrm>
            <a:off x="6653630" y="3030463"/>
            <a:ext cx="184731" cy="907941"/>
          </a:xfrm>
          <a:prstGeom prst="rect">
            <a:avLst/>
          </a:prstGeom>
          <a:noFill/>
        </p:spPr>
        <p:txBody>
          <a:bodyPr wrap="none" rtlCol="0">
            <a:spAutoFit/>
          </a:bodyPr>
          <a:lstStyle/>
          <a:p>
            <a:endParaRPr lang="es-CO" sz="3500" b="1" dirty="0"/>
          </a:p>
          <a:p>
            <a:endParaRPr lang="es-CO" dirty="0"/>
          </a:p>
        </p:txBody>
      </p:sp>
      <p:graphicFrame>
        <p:nvGraphicFramePr>
          <p:cNvPr id="34" name="Tabla 33">
            <a:extLst>
              <a:ext uri="{FF2B5EF4-FFF2-40B4-BE49-F238E27FC236}">
                <a16:creationId xmlns:a16="http://schemas.microsoft.com/office/drawing/2014/main" id="{6648DBCC-7E41-BA75-9984-9537F7807774}"/>
              </a:ext>
            </a:extLst>
          </p:cNvPr>
          <p:cNvGraphicFramePr>
            <a:graphicFrameLocks noGrp="1"/>
          </p:cNvGraphicFramePr>
          <p:nvPr/>
        </p:nvGraphicFramePr>
        <p:xfrm>
          <a:off x="5435600" y="3810794"/>
          <a:ext cx="1320800" cy="381000"/>
        </p:xfrm>
        <a:graphic>
          <a:graphicData uri="http://schemas.openxmlformats.org/drawingml/2006/table">
            <a:tbl>
              <a:tblPr/>
              <a:tblGrid>
                <a:gridCol w="1320800">
                  <a:extLst>
                    <a:ext uri="{9D8B030D-6E8A-4147-A177-3AD203B41FA5}">
                      <a16:colId xmlns:a16="http://schemas.microsoft.com/office/drawing/2014/main" val="3228977563"/>
                    </a:ext>
                  </a:extLst>
                </a:gridCol>
              </a:tblGrid>
              <a:tr h="381000">
                <a:tc>
                  <a:txBody>
                    <a:bodyPr/>
                    <a:lstStyle/>
                    <a:p>
                      <a:pPr algn="ctr" fontAlgn="b"/>
                      <a:endParaRPr lang="es-CO" sz="1100" b="0" i="0" u="none" strike="noStrike" dirty="0">
                        <a:solidFill>
                          <a:srgbClr val="000000"/>
                        </a:solidFill>
                        <a:effectLst/>
                        <a:latin typeface="Calibri" panose="020F0502020204030204" pitchFamily="34" charset="0"/>
                      </a:endParaRPr>
                    </a:p>
                  </a:txBody>
                  <a:tcPr marL="85725" marR="9525" marT="9525" anchor="b">
                    <a:lnL>
                      <a:noFill/>
                    </a:lnL>
                    <a:lnR>
                      <a:noFill/>
                    </a:lnR>
                    <a:lnT>
                      <a:noFill/>
                    </a:lnT>
                    <a:lnB>
                      <a:noFill/>
                    </a:lnB>
                    <a:noFill/>
                  </a:tcPr>
                </a:tc>
                <a:extLst>
                  <a:ext uri="{0D108BD9-81ED-4DB2-BD59-A6C34878D82A}">
                    <a16:rowId xmlns:a16="http://schemas.microsoft.com/office/drawing/2014/main" val="2485636007"/>
                  </a:ext>
                </a:extLst>
              </a:tr>
            </a:tbl>
          </a:graphicData>
        </a:graphic>
      </p:graphicFrame>
      <p:pic>
        <p:nvPicPr>
          <p:cNvPr id="7" name="Imagen 6">
            <a:extLst>
              <a:ext uri="{FF2B5EF4-FFF2-40B4-BE49-F238E27FC236}">
                <a16:creationId xmlns:a16="http://schemas.microsoft.com/office/drawing/2014/main" id="{EF6DA288-E9C1-6B59-FEDF-F928867BF901}"/>
              </a:ext>
            </a:extLst>
          </p:cNvPr>
          <p:cNvPicPr>
            <a:picLocks noChangeAspect="1"/>
          </p:cNvPicPr>
          <p:nvPr/>
        </p:nvPicPr>
        <p:blipFill>
          <a:blip r:embed="rId4"/>
          <a:stretch>
            <a:fillRect/>
          </a:stretch>
        </p:blipFill>
        <p:spPr>
          <a:xfrm>
            <a:off x="2125629" y="1160530"/>
            <a:ext cx="8027964" cy="4930836"/>
          </a:xfrm>
          <a:prstGeom prst="rect">
            <a:avLst/>
          </a:prstGeom>
        </p:spPr>
      </p:pic>
    </p:spTree>
    <p:extLst>
      <p:ext uri="{BB962C8B-B14F-4D97-AF65-F5344CB8AC3E}">
        <p14:creationId xmlns:p14="http://schemas.microsoft.com/office/powerpoint/2010/main" val="17857585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6FA6E2-925B-FB33-998E-2E69ADBC8BFC}"/>
            </a:ext>
          </a:extLst>
        </p:cNvPr>
        <p:cNvGrpSpPr/>
        <p:nvPr/>
      </p:nvGrpSpPr>
      <p:grpSpPr>
        <a:xfrm>
          <a:off x="0" y="0"/>
          <a:ext cx="0" cy="0"/>
          <a:chOff x="0" y="0"/>
          <a:chExt cx="0" cy="0"/>
        </a:xfrm>
      </p:grpSpPr>
      <p:pic>
        <p:nvPicPr>
          <p:cNvPr id="5" name="Imagen 4">
            <a:extLst>
              <a:ext uri="{FF2B5EF4-FFF2-40B4-BE49-F238E27FC236}">
                <a16:creationId xmlns:a16="http://schemas.microsoft.com/office/drawing/2014/main" id="{56351D57-CBA7-A78A-834D-B6D3C97EC188}"/>
              </a:ext>
            </a:extLst>
          </p:cNvPr>
          <p:cNvPicPr>
            <a:picLocks noChangeAspect="1"/>
          </p:cNvPicPr>
          <p:nvPr/>
        </p:nvPicPr>
        <p:blipFill>
          <a:blip r:embed="rId3"/>
          <a:stretch>
            <a:fillRect/>
          </a:stretch>
        </p:blipFill>
        <p:spPr>
          <a:xfrm>
            <a:off x="17351" y="0"/>
            <a:ext cx="12174649" cy="6782747"/>
          </a:xfrm>
          <a:prstGeom prst="rect">
            <a:avLst/>
          </a:prstGeom>
        </p:spPr>
      </p:pic>
      <p:sp>
        <p:nvSpPr>
          <p:cNvPr id="7" name="CuadroTexto 6">
            <a:extLst>
              <a:ext uri="{FF2B5EF4-FFF2-40B4-BE49-F238E27FC236}">
                <a16:creationId xmlns:a16="http://schemas.microsoft.com/office/drawing/2014/main" id="{551341A4-68F8-BA3C-DB10-2C3280E39F7F}"/>
              </a:ext>
            </a:extLst>
          </p:cNvPr>
          <p:cNvSpPr txBox="1"/>
          <p:nvPr/>
        </p:nvSpPr>
        <p:spPr>
          <a:xfrm>
            <a:off x="864544" y="2705725"/>
            <a:ext cx="4543223" cy="1446550"/>
          </a:xfrm>
          <a:prstGeom prst="rect">
            <a:avLst/>
          </a:prstGeom>
          <a:noFill/>
        </p:spPr>
        <p:txBody>
          <a:bodyPr wrap="square">
            <a:spAutoFit/>
          </a:bodyPr>
          <a:lstStyle/>
          <a:p>
            <a:pPr algn="ctr"/>
            <a:r>
              <a:rPr lang="es-ES" sz="4400" b="1" dirty="0">
                <a:solidFill>
                  <a:srgbClr val="00B050"/>
                </a:solidFill>
              </a:rPr>
              <a:t>MISIÓN RAMA JUDICIAL</a:t>
            </a:r>
            <a:endParaRPr lang="es-CO" sz="4400" b="1" dirty="0">
              <a:solidFill>
                <a:srgbClr val="00B050"/>
              </a:solidFill>
            </a:endParaRPr>
          </a:p>
        </p:txBody>
      </p:sp>
      <p:sp>
        <p:nvSpPr>
          <p:cNvPr id="4" name="CuadroTexto 3">
            <a:extLst>
              <a:ext uri="{FF2B5EF4-FFF2-40B4-BE49-F238E27FC236}">
                <a16:creationId xmlns:a16="http://schemas.microsoft.com/office/drawing/2014/main" id="{F763BB15-4823-21D7-A29D-B51C6BFD4BE4}"/>
              </a:ext>
            </a:extLst>
          </p:cNvPr>
          <p:cNvSpPr txBox="1"/>
          <p:nvPr/>
        </p:nvSpPr>
        <p:spPr>
          <a:xfrm>
            <a:off x="6492240" y="2417713"/>
            <a:ext cx="5071110" cy="2308324"/>
          </a:xfrm>
          <a:prstGeom prst="rect">
            <a:avLst/>
          </a:prstGeom>
          <a:noFill/>
        </p:spPr>
        <p:txBody>
          <a:bodyPr wrap="square">
            <a:spAutoFit/>
          </a:bodyPr>
          <a:lstStyle/>
          <a:p>
            <a:pPr algn="just"/>
            <a:r>
              <a:rPr lang="es-MX" sz="1800" dirty="0">
                <a:effectLst/>
                <a:latin typeface="Aptos" panose="020B0004020202020204" pitchFamily="34" charset="0"/>
                <a:ea typeface="Aptos" panose="020B0004020202020204" pitchFamily="34" charset="0"/>
                <a:cs typeface="Times New Roman" panose="02020603050405020304" pitchFamily="18" charset="0"/>
              </a:rPr>
              <a:t>Garantizar la efectividad de los derechos y libertades ciudadanas y lograr la convivencia pacífica de los colombianos, a través de una administración de justicia orientada al ciudadano, pronta, cumplida, eficiente, eficaz, moderna, independiente y transparente, como uno de los pilares fundamentales del Estado Social, Participativo y Democrático de Derecho</a:t>
            </a:r>
            <a:endParaRPr lang="es-CO" dirty="0"/>
          </a:p>
        </p:txBody>
      </p:sp>
    </p:spTree>
    <p:extLst>
      <p:ext uri="{BB962C8B-B14F-4D97-AF65-F5344CB8AC3E}">
        <p14:creationId xmlns:p14="http://schemas.microsoft.com/office/powerpoint/2010/main" val="41964941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2BF7F6-0194-9007-3AD3-84BD98656BE9}"/>
            </a:ext>
          </a:extLst>
        </p:cNvPr>
        <p:cNvGrpSpPr/>
        <p:nvPr/>
      </p:nvGrpSpPr>
      <p:grpSpPr>
        <a:xfrm>
          <a:off x="0" y="0"/>
          <a:ext cx="0" cy="0"/>
          <a:chOff x="0" y="0"/>
          <a:chExt cx="0" cy="0"/>
        </a:xfrm>
      </p:grpSpPr>
      <p:pic>
        <p:nvPicPr>
          <p:cNvPr id="5" name="Imagen 4">
            <a:extLst>
              <a:ext uri="{FF2B5EF4-FFF2-40B4-BE49-F238E27FC236}">
                <a16:creationId xmlns:a16="http://schemas.microsoft.com/office/drawing/2014/main" id="{EA899B81-E35E-0EBC-F425-C6F12D9BE696}"/>
              </a:ext>
            </a:extLst>
          </p:cNvPr>
          <p:cNvPicPr>
            <a:picLocks noChangeAspect="1"/>
          </p:cNvPicPr>
          <p:nvPr/>
        </p:nvPicPr>
        <p:blipFill>
          <a:blip r:embed="rId3"/>
          <a:stretch>
            <a:fillRect/>
          </a:stretch>
        </p:blipFill>
        <p:spPr>
          <a:xfrm>
            <a:off x="52287" y="44570"/>
            <a:ext cx="12174649" cy="6782747"/>
          </a:xfrm>
          <a:prstGeom prst="rect">
            <a:avLst/>
          </a:prstGeom>
        </p:spPr>
      </p:pic>
      <p:sp>
        <p:nvSpPr>
          <p:cNvPr id="4" name="CuadroTexto 3">
            <a:extLst>
              <a:ext uri="{FF2B5EF4-FFF2-40B4-BE49-F238E27FC236}">
                <a16:creationId xmlns:a16="http://schemas.microsoft.com/office/drawing/2014/main" id="{7E36D470-B0C4-C717-921E-58D652DCC0C2}"/>
              </a:ext>
            </a:extLst>
          </p:cNvPr>
          <p:cNvSpPr txBox="1"/>
          <p:nvPr/>
        </p:nvSpPr>
        <p:spPr>
          <a:xfrm>
            <a:off x="6492240" y="2444558"/>
            <a:ext cx="5071110" cy="369332"/>
          </a:xfrm>
          <a:prstGeom prst="rect">
            <a:avLst/>
          </a:prstGeom>
          <a:noFill/>
        </p:spPr>
        <p:txBody>
          <a:bodyPr wrap="square">
            <a:spAutoFit/>
          </a:bodyPr>
          <a:lstStyle/>
          <a:p>
            <a:pPr algn="just"/>
            <a:endParaRPr lang="es-CO" dirty="0"/>
          </a:p>
        </p:txBody>
      </p:sp>
      <p:sp>
        <p:nvSpPr>
          <p:cNvPr id="3" name="CuadroTexto 2">
            <a:extLst>
              <a:ext uri="{FF2B5EF4-FFF2-40B4-BE49-F238E27FC236}">
                <a16:creationId xmlns:a16="http://schemas.microsoft.com/office/drawing/2014/main" id="{23A1A7ED-2E10-D57A-BA4A-DD2CDD57A0D1}"/>
              </a:ext>
            </a:extLst>
          </p:cNvPr>
          <p:cNvSpPr txBox="1"/>
          <p:nvPr/>
        </p:nvSpPr>
        <p:spPr>
          <a:xfrm>
            <a:off x="6327457" y="2182948"/>
            <a:ext cx="5400675" cy="369332"/>
          </a:xfrm>
          <a:prstGeom prst="rect">
            <a:avLst/>
          </a:prstGeom>
          <a:noFill/>
        </p:spPr>
        <p:txBody>
          <a:bodyPr wrap="square">
            <a:spAutoFit/>
          </a:bodyPr>
          <a:lstStyle/>
          <a:p>
            <a:pPr algn="just"/>
            <a:endParaRPr lang="es-ES" altLang="en-US" dirty="0">
              <a:latin typeface="Aptos (Cuerpo)"/>
            </a:endParaRPr>
          </a:p>
        </p:txBody>
      </p:sp>
      <p:cxnSp>
        <p:nvCxnSpPr>
          <p:cNvPr id="14" name="Conector recto 13">
            <a:extLst>
              <a:ext uri="{FF2B5EF4-FFF2-40B4-BE49-F238E27FC236}">
                <a16:creationId xmlns:a16="http://schemas.microsoft.com/office/drawing/2014/main" id="{1E2C8F66-C573-559E-B1A9-9AAB9713A284}"/>
              </a:ext>
            </a:extLst>
          </p:cNvPr>
          <p:cNvCxnSpPr>
            <a:cxnSpLocks/>
          </p:cNvCxnSpPr>
          <p:nvPr/>
        </p:nvCxnSpPr>
        <p:spPr>
          <a:xfrm>
            <a:off x="6840041" y="1856978"/>
            <a:ext cx="0" cy="4599287"/>
          </a:xfrm>
          <a:prstGeom prst="line">
            <a:avLst/>
          </a:prstGeom>
        </p:spPr>
        <p:style>
          <a:lnRef idx="2">
            <a:schemeClr val="accent4"/>
          </a:lnRef>
          <a:fillRef idx="0">
            <a:schemeClr val="accent4"/>
          </a:fillRef>
          <a:effectRef idx="1">
            <a:schemeClr val="accent4"/>
          </a:effectRef>
          <a:fontRef idx="minor">
            <a:schemeClr val="tx1"/>
          </a:fontRef>
        </p:style>
      </p:cxnSp>
      <p:sp>
        <p:nvSpPr>
          <p:cNvPr id="32" name="CuadroTexto 31">
            <a:extLst>
              <a:ext uri="{FF2B5EF4-FFF2-40B4-BE49-F238E27FC236}">
                <a16:creationId xmlns:a16="http://schemas.microsoft.com/office/drawing/2014/main" id="{CF031944-210A-B2D0-F7B0-A994826ED0E6}"/>
              </a:ext>
            </a:extLst>
          </p:cNvPr>
          <p:cNvSpPr txBox="1"/>
          <p:nvPr/>
        </p:nvSpPr>
        <p:spPr>
          <a:xfrm>
            <a:off x="6653630" y="3030463"/>
            <a:ext cx="184731" cy="907941"/>
          </a:xfrm>
          <a:prstGeom prst="rect">
            <a:avLst/>
          </a:prstGeom>
          <a:noFill/>
        </p:spPr>
        <p:txBody>
          <a:bodyPr wrap="none" rtlCol="0">
            <a:spAutoFit/>
          </a:bodyPr>
          <a:lstStyle/>
          <a:p>
            <a:endParaRPr lang="es-CO" sz="3500" b="1" dirty="0"/>
          </a:p>
          <a:p>
            <a:endParaRPr lang="es-CO" dirty="0"/>
          </a:p>
        </p:txBody>
      </p:sp>
      <p:graphicFrame>
        <p:nvGraphicFramePr>
          <p:cNvPr id="34" name="Tabla 33">
            <a:extLst>
              <a:ext uri="{FF2B5EF4-FFF2-40B4-BE49-F238E27FC236}">
                <a16:creationId xmlns:a16="http://schemas.microsoft.com/office/drawing/2014/main" id="{6B8096CC-C913-53AB-746A-81EC77157753}"/>
              </a:ext>
            </a:extLst>
          </p:cNvPr>
          <p:cNvGraphicFramePr>
            <a:graphicFrameLocks noGrp="1"/>
          </p:cNvGraphicFramePr>
          <p:nvPr/>
        </p:nvGraphicFramePr>
        <p:xfrm>
          <a:off x="5435600" y="3810794"/>
          <a:ext cx="1320800" cy="381000"/>
        </p:xfrm>
        <a:graphic>
          <a:graphicData uri="http://schemas.openxmlformats.org/drawingml/2006/table">
            <a:tbl>
              <a:tblPr/>
              <a:tblGrid>
                <a:gridCol w="1320800">
                  <a:extLst>
                    <a:ext uri="{9D8B030D-6E8A-4147-A177-3AD203B41FA5}">
                      <a16:colId xmlns:a16="http://schemas.microsoft.com/office/drawing/2014/main" val="3228977563"/>
                    </a:ext>
                  </a:extLst>
                </a:gridCol>
              </a:tblGrid>
              <a:tr h="381000">
                <a:tc>
                  <a:txBody>
                    <a:bodyPr/>
                    <a:lstStyle/>
                    <a:p>
                      <a:pPr algn="ctr" fontAlgn="b"/>
                      <a:endParaRPr lang="es-CO" sz="1100" b="0" i="0" u="none" strike="noStrike" dirty="0">
                        <a:solidFill>
                          <a:srgbClr val="000000"/>
                        </a:solidFill>
                        <a:effectLst/>
                        <a:latin typeface="Calibri" panose="020F0502020204030204" pitchFamily="34" charset="0"/>
                      </a:endParaRPr>
                    </a:p>
                  </a:txBody>
                  <a:tcPr marL="85725" marR="9525" marT="9525" anchor="b">
                    <a:lnL>
                      <a:noFill/>
                    </a:lnL>
                    <a:lnR>
                      <a:noFill/>
                    </a:lnR>
                    <a:lnT>
                      <a:noFill/>
                    </a:lnT>
                    <a:lnB>
                      <a:noFill/>
                    </a:lnB>
                    <a:noFill/>
                  </a:tcPr>
                </a:tc>
                <a:extLst>
                  <a:ext uri="{0D108BD9-81ED-4DB2-BD59-A6C34878D82A}">
                    <a16:rowId xmlns:a16="http://schemas.microsoft.com/office/drawing/2014/main" val="2485636007"/>
                  </a:ext>
                </a:extLst>
              </a:tr>
            </a:tbl>
          </a:graphicData>
        </a:graphic>
      </p:graphicFrame>
      <p:pic>
        <p:nvPicPr>
          <p:cNvPr id="2" name="Imagen 1">
            <a:extLst>
              <a:ext uri="{FF2B5EF4-FFF2-40B4-BE49-F238E27FC236}">
                <a16:creationId xmlns:a16="http://schemas.microsoft.com/office/drawing/2014/main" id="{A3B601CC-7207-9F49-92D2-53D44ADCA553}"/>
              </a:ext>
            </a:extLst>
          </p:cNvPr>
          <p:cNvPicPr>
            <a:picLocks noChangeAspect="1"/>
          </p:cNvPicPr>
          <p:nvPr/>
        </p:nvPicPr>
        <p:blipFill>
          <a:blip r:embed="rId4"/>
          <a:stretch>
            <a:fillRect/>
          </a:stretch>
        </p:blipFill>
        <p:spPr>
          <a:xfrm>
            <a:off x="1907474" y="706991"/>
            <a:ext cx="8839966" cy="5554883"/>
          </a:xfrm>
          <a:prstGeom prst="rect">
            <a:avLst/>
          </a:prstGeom>
        </p:spPr>
      </p:pic>
    </p:spTree>
    <p:extLst>
      <p:ext uri="{BB962C8B-B14F-4D97-AF65-F5344CB8AC3E}">
        <p14:creationId xmlns:p14="http://schemas.microsoft.com/office/powerpoint/2010/main" val="34148480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3A662C-52D2-EDB9-EF2E-F4B7129228E9}"/>
            </a:ext>
          </a:extLst>
        </p:cNvPr>
        <p:cNvGrpSpPr/>
        <p:nvPr/>
      </p:nvGrpSpPr>
      <p:grpSpPr>
        <a:xfrm>
          <a:off x="0" y="0"/>
          <a:ext cx="0" cy="0"/>
          <a:chOff x="0" y="0"/>
          <a:chExt cx="0" cy="0"/>
        </a:xfrm>
      </p:grpSpPr>
      <p:pic>
        <p:nvPicPr>
          <p:cNvPr id="5" name="Imagen 4">
            <a:extLst>
              <a:ext uri="{FF2B5EF4-FFF2-40B4-BE49-F238E27FC236}">
                <a16:creationId xmlns:a16="http://schemas.microsoft.com/office/drawing/2014/main" id="{A48BDCA5-9286-4F6E-44F4-D9240D358A9B}"/>
              </a:ext>
            </a:extLst>
          </p:cNvPr>
          <p:cNvPicPr>
            <a:picLocks noChangeAspect="1"/>
          </p:cNvPicPr>
          <p:nvPr/>
        </p:nvPicPr>
        <p:blipFill>
          <a:blip r:embed="rId3"/>
          <a:stretch>
            <a:fillRect/>
          </a:stretch>
        </p:blipFill>
        <p:spPr>
          <a:xfrm>
            <a:off x="52287" y="44570"/>
            <a:ext cx="12174649" cy="6782747"/>
          </a:xfrm>
          <a:prstGeom prst="rect">
            <a:avLst/>
          </a:prstGeom>
        </p:spPr>
      </p:pic>
      <p:sp>
        <p:nvSpPr>
          <p:cNvPr id="4" name="CuadroTexto 3">
            <a:extLst>
              <a:ext uri="{FF2B5EF4-FFF2-40B4-BE49-F238E27FC236}">
                <a16:creationId xmlns:a16="http://schemas.microsoft.com/office/drawing/2014/main" id="{901D44E8-EF9A-4588-864C-770A53986119}"/>
              </a:ext>
            </a:extLst>
          </p:cNvPr>
          <p:cNvSpPr txBox="1"/>
          <p:nvPr/>
        </p:nvSpPr>
        <p:spPr>
          <a:xfrm>
            <a:off x="6492240" y="2444558"/>
            <a:ext cx="5071110" cy="369332"/>
          </a:xfrm>
          <a:prstGeom prst="rect">
            <a:avLst/>
          </a:prstGeom>
          <a:noFill/>
        </p:spPr>
        <p:txBody>
          <a:bodyPr wrap="square">
            <a:spAutoFit/>
          </a:bodyPr>
          <a:lstStyle/>
          <a:p>
            <a:pPr algn="just"/>
            <a:endParaRPr lang="es-CO" dirty="0"/>
          </a:p>
        </p:txBody>
      </p:sp>
      <p:sp>
        <p:nvSpPr>
          <p:cNvPr id="3" name="CuadroTexto 2">
            <a:extLst>
              <a:ext uri="{FF2B5EF4-FFF2-40B4-BE49-F238E27FC236}">
                <a16:creationId xmlns:a16="http://schemas.microsoft.com/office/drawing/2014/main" id="{FC177080-8D4E-1691-F57C-30580ADF776A}"/>
              </a:ext>
            </a:extLst>
          </p:cNvPr>
          <p:cNvSpPr txBox="1"/>
          <p:nvPr/>
        </p:nvSpPr>
        <p:spPr>
          <a:xfrm>
            <a:off x="6327457" y="2182948"/>
            <a:ext cx="5400675" cy="369332"/>
          </a:xfrm>
          <a:prstGeom prst="rect">
            <a:avLst/>
          </a:prstGeom>
          <a:noFill/>
        </p:spPr>
        <p:txBody>
          <a:bodyPr wrap="square">
            <a:spAutoFit/>
          </a:bodyPr>
          <a:lstStyle/>
          <a:p>
            <a:pPr algn="just"/>
            <a:endParaRPr lang="es-ES" altLang="en-US" dirty="0">
              <a:latin typeface="Aptos (Cuerpo)"/>
            </a:endParaRPr>
          </a:p>
        </p:txBody>
      </p:sp>
      <p:cxnSp>
        <p:nvCxnSpPr>
          <p:cNvPr id="14" name="Conector recto 13">
            <a:extLst>
              <a:ext uri="{FF2B5EF4-FFF2-40B4-BE49-F238E27FC236}">
                <a16:creationId xmlns:a16="http://schemas.microsoft.com/office/drawing/2014/main" id="{A574747B-F85E-20E0-1827-B3B250F6F40B}"/>
              </a:ext>
            </a:extLst>
          </p:cNvPr>
          <p:cNvCxnSpPr>
            <a:cxnSpLocks/>
          </p:cNvCxnSpPr>
          <p:nvPr/>
        </p:nvCxnSpPr>
        <p:spPr>
          <a:xfrm>
            <a:off x="6840041" y="1856978"/>
            <a:ext cx="0" cy="4599287"/>
          </a:xfrm>
          <a:prstGeom prst="line">
            <a:avLst/>
          </a:prstGeom>
        </p:spPr>
        <p:style>
          <a:lnRef idx="2">
            <a:schemeClr val="accent4"/>
          </a:lnRef>
          <a:fillRef idx="0">
            <a:schemeClr val="accent4"/>
          </a:fillRef>
          <a:effectRef idx="1">
            <a:schemeClr val="accent4"/>
          </a:effectRef>
          <a:fontRef idx="minor">
            <a:schemeClr val="tx1"/>
          </a:fontRef>
        </p:style>
      </p:cxnSp>
      <p:sp>
        <p:nvSpPr>
          <p:cNvPr id="32" name="CuadroTexto 31">
            <a:extLst>
              <a:ext uri="{FF2B5EF4-FFF2-40B4-BE49-F238E27FC236}">
                <a16:creationId xmlns:a16="http://schemas.microsoft.com/office/drawing/2014/main" id="{E6D286B3-AC0C-F754-36D3-A22F45490265}"/>
              </a:ext>
            </a:extLst>
          </p:cNvPr>
          <p:cNvSpPr txBox="1"/>
          <p:nvPr/>
        </p:nvSpPr>
        <p:spPr>
          <a:xfrm>
            <a:off x="6653630" y="3030463"/>
            <a:ext cx="184731" cy="907941"/>
          </a:xfrm>
          <a:prstGeom prst="rect">
            <a:avLst/>
          </a:prstGeom>
          <a:noFill/>
        </p:spPr>
        <p:txBody>
          <a:bodyPr wrap="none" rtlCol="0">
            <a:spAutoFit/>
          </a:bodyPr>
          <a:lstStyle/>
          <a:p>
            <a:endParaRPr lang="es-CO" sz="3500" b="1" dirty="0"/>
          </a:p>
          <a:p>
            <a:endParaRPr lang="es-CO" dirty="0"/>
          </a:p>
        </p:txBody>
      </p:sp>
      <p:graphicFrame>
        <p:nvGraphicFramePr>
          <p:cNvPr id="34" name="Tabla 33">
            <a:extLst>
              <a:ext uri="{FF2B5EF4-FFF2-40B4-BE49-F238E27FC236}">
                <a16:creationId xmlns:a16="http://schemas.microsoft.com/office/drawing/2014/main" id="{3A301D79-A789-F8AA-FC3F-0B0F77FCCC11}"/>
              </a:ext>
            </a:extLst>
          </p:cNvPr>
          <p:cNvGraphicFramePr>
            <a:graphicFrameLocks noGrp="1"/>
          </p:cNvGraphicFramePr>
          <p:nvPr/>
        </p:nvGraphicFramePr>
        <p:xfrm>
          <a:off x="5435600" y="3810794"/>
          <a:ext cx="1320800" cy="381000"/>
        </p:xfrm>
        <a:graphic>
          <a:graphicData uri="http://schemas.openxmlformats.org/drawingml/2006/table">
            <a:tbl>
              <a:tblPr/>
              <a:tblGrid>
                <a:gridCol w="1320800">
                  <a:extLst>
                    <a:ext uri="{9D8B030D-6E8A-4147-A177-3AD203B41FA5}">
                      <a16:colId xmlns:a16="http://schemas.microsoft.com/office/drawing/2014/main" val="3228977563"/>
                    </a:ext>
                  </a:extLst>
                </a:gridCol>
              </a:tblGrid>
              <a:tr h="381000">
                <a:tc>
                  <a:txBody>
                    <a:bodyPr/>
                    <a:lstStyle/>
                    <a:p>
                      <a:pPr algn="ctr" fontAlgn="b"/>
                      <a:endParaRPr lang="es-CO" sz="1100" b="0" i="0" u="none" strike="noStrike" dirty="0">
                        <a:solidFill>
                          <a:srgbClr val="000000"/>
                        </a:solidFill>
                        <a:effectLst/>
                        <a:latin typeface="Calibri" panose="020F0502020204030204" pitchFamily="34" charset="0"/>
                      </a:endParaRPr>
                    </a:p>
                  </a:txBody>
                  <a:tcPr marL="85725" marR="9525" marT="9525" anchor="b">
                    <a:lnL>
                      <a:noFill/>
                    </a:lnL>
                    <a:lnR>
                      <a:noFill/>
                    </a:lnR>
                    <a:lnT>
                      <a:noFill/>
                    </a:lnT>
                    <a:lnB>
                      <a:noFill/>
                    </a:lnB>
                    <a:noFill/>
                  </a:tcPr>
                </a:tc>
                <a:extLst>
                  <a:ext uri="{0D108BD9-81ED-4DB2-BD59-A6C34878D82A}">
                    <a16:rowId xmlns:a16="http://schemas.microsoft.com/office/drawing/2014/main" val="2485636007"/>
                  </a:ext>
                </a:extLst>
              </a:tr>
            </a:tbl>
          </a:graphicData>
        </a:graphic>
      </p:graphicFrame>
      <p:pic>
        <p:nvPicPr>
          <p:cNvPr id="6" name="Imagen 5">
            <a:extLst>
              <a:ext uri="{FF2B5EF4-FFF2-40B4-BE49-F238E27FC236}">
                <a16:creationId xmlns:a16="http://schemas.microsoft.com/office/drawing/2014/main" id="{68BF1441-1681-7E96-1EAD-C67B726526AB}"/>
              </a:ext>
            </a:extLst>
          </p:cNvPr>
          <p:cNvPicPr>
            <a:picLocks noChangeAspect="1"/>
          </p:cNvPicPr>
          <p:nvPr/>
        </p:nvPicPr>
        <p:blipFill>
          <a:blip r:embed="rId4"/>
          <a:stretch>
            <a:fillRect/>
          </a:stretch>
        </p:blipFill>
        <p:spPr>
          <a:xfrm>
            <a:off x="1931860" y="951783"/>
            <a:ext cx="8791194" cy="5386857"/>
          </a:xfrm>
          <a:prstGeom prst="rect">
            <a:avLst/>
          </a:prstGeom>
        </p:spPr>
      </p:pic>
    </p:spTree>
    <p:extLst>
      <p:ext uri="{BB962C8B-B14F-4D97-AF65-F5344CB8AC3E}">
        <p14:creationId xmlns:p14="http://schemas.microsoft.com/office/powerpoint/2010/main" val="156188716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42878D-8847-0A33-FC29-ABE6B95015E0}"/>
            </a:ext>
          </a:extLst>
        </p:cNvPr>
        <p:cNvGrpSpPr/>
        <p:nvPr/>
      </p:nvGrpSpPr>
      <p:grpSpPr>
        <a:xfrm>
          <a:off x="0" y="0"/>
          <a:ext cx="0" cy="0"/>
          <a:chOff x="0" y="0"/>
          <a:chExt cx="0" cy="0"/>
        </a:xfrm>
      </p:grpSpPr>
      <p:pic>
        <p:nvPicPr>
          <p:cNvPr id="5" name="Imagen 4">
            <a:extLst>
              <a:ext uri="{FF2B5EF4-FFF2-40B4-BE49-F238E27FC236}">
                <a16:creationId xmlns:a16="http://schemas.microsoft.com/office/drawing/2014/main" id="{9D234C4A-7BBE-B49C-1EE0-41C3AB905592}"/>
              </a:ext>
            </a:extLst>
          </p:cNvPr>
          <p:cNvPicPr>
            <a:picLocks noChangeAspect="1"/>
          </p:cNvPicPr>
          <p:nvPr/>
        </p:nvPicPr>
        <p:blipFill>
          <a:blip r:embed="rId3"/>
          <a:stretch>
            <a:fillRect/>
          </a:stretch>
        </p:blipFill>
        <p:spPr>
          <a:xfrm>
            <a:off x="52287" y="44570"/>
            <a:ext cx="12174649" cy="6782747"/>
          </a:xfrm>
          <a:prstGeom prst="rect">
            <a:avLst/>
          </a:prstGeom>
        </p:spPr>
      </p:pic>
      <p:sp>
        <p:nvSpPr>
          <p:cNvPr id="4" name="CuadroTexto 3">
            <a:extLst>
              <a:ext uri="{FF2B5EF4-FFF2-40B4-BE49-F238E27FC236}">
                <a16:creationId xmlns:a16="http://schemas.microsoft.com/office/drawing/2014/main" id="{8A6CAEA6-2804-D195-ABEF-572B959E240F}"/>
              </a:ext>
            </a:extLst>
          </p:cNvPr>
          <p:cNvSpPr txBox="1"/>
          <p:nvPr/>
        </p:nvSpPr>
        <p:spPr>
          <a:xfrm>
            <a:off x="6492240" y="2444558"/>
            <a:ext cx="5071110" cy="369332"/>
          </a:xfrm>
          <a:prstGeom prst="rect">
            <a:avLst/>
          </a:prstGeom>
          <a:noFill/>
        </p:spPr>
        <p:txBody>
          <a:bodyPr wrap="square">
            <a:spAutoFit/>
          </a:bodyPr>
          <a:lstStyle/>
          <a:p>
            <a:pPr algn="just"/>
            <a:endParaRPr lang="es-CO" dirty="0"/>
          </a:p>
        </p:txBody>
      </p:sp>
      <p:sp>
        <p:nvSpPr>
          <p:cNvPr id="3" name="CuadroTexto 2">
            <a:extLst>
              <a:ext uri="{FF2B5EF4-FFF2-40B4-BE49-F238E27FC236}">
                <a16:creationId xmlns:a16="http://schemas.microsoft.com/office/drawing/2014/main" id="{02ABFB77-8C53-0BFC-D95B-364F566CFAC6}"/>
              </a:ext>
            </a:extLst>
          </p:cNvPr>
          <p:cNvSpPr txBox="1"/>
          <p:nvPr/>
        </p:nvSpPr>
        <p:spPr>
          <a:xfrm>
            <a:off x="6327457" y="2182948"/>
            <a:ext cx="5400675" cy="369332"/>
          </a:xfrm>
          <a:prstGeom prst="rect">
            <a:avLst/>
          </a:prstGeom>
          <a:noFill/>
        </p:spPr>
        <p:txBody>
          <a:bodyPr wrap="square">
            <a:spAutoFit/>
          </a:bodyPr>
          <a:lstStyle/>
          <a:p>
            <a:pPr algn="just"/>
            <a:endParaRPr lang="es-ES" altLang="en-US" dirty="0">
              <a:latin typeface="Aptos (Cuerpo)"/>
            </a:endParaRPr>
          </a:p>
        </p:txBody>
      </p:sp>
      <p:cxnSp>
        <p:nvCxnSpPr>
          <p:cNvPr id="14" name="Conector recto 13">
            <a:extLst>
              <a:ext uri="{FF2B5EF4-FFF2-40B4-BE49-F238E27FC236}">
                <a16:creationId xmlns:a16="http://schemas.microsoft.com/office/drawing/2014/main" id="{AC17548F-7352-15AA-9F8B-E157888E2133}"/>
              </a:ext>
            </a:extLst>
          </p:cNvPr>
          <p:cNvCxnSpPr>
            <a:cxnSpLocks/>
          </p:cNvCxnSpPr>
          <p:nvPr/>
        </p:nvCxnSpPr>
        <p:spPr>
          <a:xfrm>
            <a:off x="6840041" y="1856978"/>
            <a:ext cx="0" cy="4599287"/>
          </a:xfrm>
          <a:prstGeom prst="line">
            <a:avLst/>
          </a:prstGeom>
        </p:spPr>
        <p:style>
          <a:lnRef idx="2">
            <a:schemeClr val="accent4"/>
          </a:lnRef>
          <a:fillRef idx="0">
            <a:schemeClr val="accent4"/>
          </a:fillRef>
          <a:effectRef idx="1">
            <a:schemeClr val="accent4"/>
          </a:effectRef>
          <a:fontRef idx="minor">
            <a:schemeClr val="tx1"/>
          </a:fontRef>
        </p:style>
      </p:cxnSp>
      <p:sp>
        <p:nvSpPr>
          <p:cNvPr id="32" name="CuadroTexto 31">
            <a:extLst>
              <a:ext uri="{FF2B5EF4-FFF2-40B4-BE49-F238E27FC236}">
                <a16:creationId xmlns:a16="http://schemas.microsoft.com/office/drawing/2014/main" id="{EF2F5AC9-5BE7-6DF9-54A9-AC30A40D142E}"/>
              </a:ext>
            </a:extLst>
          </p:cNvPr>
          <p:cNvSpPr txBox="1"/>
          <p:nvPr/>
        </p:nvSpPr>
        <p:spPr>
          <a:xfrm>
            <a:off x="6653630" y="3030463"/>
            <a:ext cx="184731" cy="907941"/>
          </a:xfrm>
          <a:prstGeom prst="rect">
            <a:avLst/>
          </a:prstGeom>
          <a:noFill/>
        </p:spPr>
        <p:txBody>
          <a:bodyPr wrap="none" rtlCol="0">
            <a:spAutoFit/>
          </a:bodyPr>
          <a:lstStyle/>
          <a:p>
            <a:endParaRPr lang="es-CO" sz="3500" b="1" dirty="0"/>
          </a:p>
          <a:p>
            <a:endParaRPr lang="es-CO" dirty="0"/>
          </a:p>
        </p:txBody>
      </p:sp>
      <p:graphicFrame>
        <p:nvGraphicFramePr>
          <p:cNvPr id="34" name="Tabla 33">
            <a:extLst>
              <a:ext uri="{FF2B5EF4-FFF2-40B4-BE49-F238E27FC236}">
                <a16:creationId xmlns:a16="http://schemas.microsoft.com/office/drawing/2014/main" id="{E9AFD509-2EC9-86BC-E216-BC0A1022BDF2}"/>
              </a:ext>
            </a:extLst>
          </p:cNvPr>
          <p:cNvGraphicFramePr>
            <a:graphicFrameLocks noGrp="1"/>
          </p:cNvGraphicFramePr>
          <p:nvPr/>
        </p:nvGraphicFramePr>
        <p:xfrm>
          <a:off x="5435600" y="3810794"/>
          <a:ext cx="1320800" cy="381000"/>
        </p:xfrm>
        <a:graphic>
          <a:graphicData uri="http://schemas.openxmlformats.org/drawingml/2006/table">
            <a:tbl>
              <a:tblPr/>
              <a:tblGrid>
                <a:gridCol w="1320800">
                  <a:extLst>
                    <a:ext uri="{9D8B030D-6E8A-4147-A177-3AD203B41FA5}">
                      <a16:colId xmlns:a16="http://schemas.microsoft.com/office/drawing/2014/main" val="3228977563"/>
                    </a:ext>
                  </a:extLst>
                </a:gridCol>
              </a:tblGrid>
              <a:tr h="381000">
                <a:tc>
                  <a:txBody>
                    <a:bodyPr/>
                    <a:lstStyle/>
                    <a:p>
                      <a:pPr algn="ctr" fontAlgn="b"/>
                      <a:endParaRPr lang="es-CO" sz="1100" b="0" i="0" u="none" strike="noStrike" dirty="0">
                        <a:solidFill>
                          <a:srgbClr val="000000"/>
                        </a:solidFill>
                        <a:effectLst/>
                        <a:latin typeface="Calibri" panose="020F0502020204030204" pitchFamily="34" charset="0"/>
                      </a:endParaRPr>
                    </a:p>
                  </a:txBody>
                  <a:tcPr marL="85725" marR="9525" marT="9525" anchor="b">
                    <a:lnL>
                      <a:noFill/>
                    </a:lnL>
                    <a:lnR>
                      <a:noFill/>
                    </a:lnR>
                    <a:lnT>
                      <a:noFill/>
                    </a:lnT>
                    <a:lnB>
                      <a:noFill/>
                    </a:lnB>
                    <a:noFill/>
                  </a:tcPr>
                </a:tc>
                <a:extLst>
                  <a:ext uri="{0D108BD9-81ED-4DB2-BD59-A6C34878D82A}">
                    <a16:rowId xmlns:a16="http://schemas.microsoft.com/office/drawing/2014/main" val="2485636007"/>
                  </a:ext>
                </a:extLst>
              </a:tr>
            </a:tbl>
          </a:graphicData>
        </a:graphic>
      </p:graphicFrame>
      <p:pic>
        <p:nvPicPr>
          <p:cNvPr id="2" name="Imagen 1">
            <a:extLst>
              <a:ext uri="{FF2B5EF4-FFF2-40B4-BE49-F238E27FC236}">
                <a16:creationId xmlns:a16="http://schemas.microsoft.com/office/drawing/2014/main" id="{A5CA5155-8884-98DE-4852-01914BA2CA26}"/>
              </a:ext>
            </a:extLst>
          </p:cNvPr>
          <p:cNvPicPr>
            <a:picLocks noChangeAspect="1"/>
          </p:cNvPicPr>
          <p:nvPr/>
        </p:nvPicPr>
        <p:blipFill>
          <a:blip r:embed="rId4"/>
          <a:stretch>
            <a:fillRect/>
          </a:stretch>
        </p:blipFill>
        <p:spPr>
          <a:xfrm>
            <a:off x="1692193" y="1037511"/>
            <a:ext cx="8894835" cy="5418754"/>
          </a:xfrm>
          <a:prstGeom prst="rect">
            <a:avLst/>
          </a:prstGeom>
        </p:spPr>
      </p:pic>
    </p:spTree>
    <p:extLst>
      <p:ext uri="{BB962C8B-B14F-4D97-AF65-F5344CB8AC3E}">
        <p14:creationId xmlns:p14="http://schemas.microsoft.com/office/powerpoint/2010/main" val="76080487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57F08D-FFE4-FFAF-5D19-7E182DF4F7FF}"/>
            </a:ext>
          </a:extLst>
        </p:cNvPr>
        <p:cNvGrpSpPr/>
        <p:nvPr/>
      </p:nvGrpSpPr>
      <p:grpSpPr>
        <a:xfrm>
          <a:off x="0" y="0"/>
          <a:ext cx="0" cy="0"/>
          <a:chOff x="0" y="0"/>
          <a:chExt cx="0" cy="0"/>
        </a:xfrm>
      </p:grpSpPr>
      <p:pic>
        <p:nvPicPr>
          <p:cNvPr id="5" name="Imagen 4">
            <a:extLst>
              <a:ext uri="{FF2B5EF4-FFF2-40B4-BE49-F238E27FC236}">
                <a16:creationId xmlns:a16="http://schemas.microsoft.com/office/drawing/2014/main" id="{0BE040EA-DFE2-37BC-D1BB-988ED8FA44AE}"/>
              </a:ext>
            </a:extLst>
          </p:cNvPr>
          <p:cNvPicPr>
            <a:picLocks noChangeAspect="1"/>
          </p:cNvPicPr>
          <p:nvPr/>
        </p:nvPicPr>
        <p:blipFill>
          <a:blip r:embed="rId3"/>
          <a:stretch>
            <a:fillRect/>
          </a:stretch>
        </p:blipFill>
        <p:spPr>
          <a:xfrm>
            <a:off x="52287" y="44570"/>
            <a:ext cx="12174649" cy="6782747"/>
          </a:xfrm>
          <a:prstGeom prst="rect">
            <a:avLst/>
          </a:prstGeom>
        </p:spPr>
      </p:pic>
      <p:sp>
        <p:nvSpPr>
          <p:cNvPr id="4" name="CuadroTexto 3">
            <a:extLst>
              <a:ext uri="{FF2B5EF4-FFF2-40B4-BE49-F238E27FC236}">
                <a16:creationId xmlns:a16="http://schemas.microsoft.com/office/drawing/2014/main" id="{C4287B35-E912-56BC-47B8-E9F45F479D0F}"/>
              </a:ext>
            </a:extLst>
          </p:cNvPr>
          <p:cNvSpPr txBox="1"/>
          <p:nvPr/>
        </p:nvSpPr>
        <p:spPr>
          <a:xfrm>
            <a:off x="6492240" y="2444558"/>
            <a:ext cx="5071110" cy="369332"/>
          </a:xfrm>
          <a:prstGeom prst="rect">
            <a:avLst/>
          </a:prstGeom>
          <a:noFill/>
        </p:spPr>
        <p:txBody>
          <a:bodyPr wrap="square">
            <a:spAutoFit/>
          </a:bodyPr>
          <a:lstStyle/>
          <a:p>
            <a:pPr algn="just"/>
            <a:endParaRPr lang="es-CO" dirty="0"/>
          </a:p>
        </p:txBody>
      </p:sp>
      <p:sp>
        <p:nvSpPr>
          <p:cNvPr id="3" name="CuadroTexto 2">
            <a:extLst>
              <a:ext uri="{FF2B5EF4-FFF2-40B4-BE49-F238E27FC236}">
                <a16:creationId xmlns:a16="http://schemas.microsoft.com/office/drawing/2014/main" id="{D4A87725-A6E1-4DC5-46D3-49E2B6F94497}"/>
              </a:ext>
            </a:extLst>
          </p:cNvPr>
          <p:cNvSpPr txBox="1"/>
          <p:nvPr/>
        </p:nvSpPr>
        <p:spPr>
          <a:xfrm>
            <a:off x="6327457" y="2182948"/>
            <a:ext cx="5400675" cy="369332"/>
          </a:xfrm>
          <a:prstGeom prst="rect">
            <a:avLst/>
          </a:prstGeom>
          <a:noFill/>
        </p:spPr>
        <p:txBody>
          <a:bodyPr wrap="square">
            <a:spAutoFit/>
          </a:bodyPr>
          <a:lstStyle/>
          <a:p>
            <a:pPr algn="just"/>
            <a:endParaRPr lang="es-ES" altLang="en-US" dirty="0">
              <a:latin typeface="Aptos (Cuerpo)"/>
            </a:endParaRPr>
          </a:p>
        </p:txBody>
      </p:sp>
      <p:cxnSp>
        <p:nvCxnSpPr>
          <p:cNvPr id="14" name="Conector recto 13">
            <a:extLst>
              <a:ext uri="{FF2B5EF4-FFF2-40B4-BE49-F238E27FC236}">
                <a16:creationId xmlns:a16="http://schemas.microsoft.com/office/drawing/2014/main" id="{848A40D2-213F-A72C-4C1A-2455C14E33E8}"/>
              </a:ext>
            </a:extLst>
          </p:cNvPr>
          <p:cNvCxnSpPr>
            <a:cxnSpLocks/>
          </p:cNvCxnSpPr>
          <p:nvPr/>
        </p:nvCxnSpPr>
        <p:spPr>
          <a:xfrm>
            <a:off x="6840041" y="1856978"/>
            <a:ext cx="0" cy="4599287"/>
          </a:xfrm>
          <a:prstGeom prst="line">
            <a:avLst/>
          </a:prstGeom>
        </p:spPr>
        <p:style>
          <a:lnRef idx="2">
            <a:schemeClr val="accent4"/>
          </a:lnRef>
          <a:fillRef idx="0">
            <a:schemeClr val="accent4"/>
          </a:fillRef>
          <a:effectRef idx="1">
            <a:schemeClr val="accent4"/>
          </a:effectRef>
          <a:fontRef idx="minor">
            <a:schemeClr val="tx1"/>
          </a:fontRef>
        </p:style>
      </p:cxnSp>
      <p:sp>
        <p:nvSpPr>
          <p:cNvPr id="32" name="CuadroTexto 31">
            <a:extLst>
              <a:ext uri="{FF2B5EF4-FFF2-40B4-BE49-F238E27FC236}">
                <a16:creationId xmlns:a16="http://schemas.microsoft.com/office/drawing/2014/main" id="{AE27C496-D7FB-FCC7-48F6-0B88F86D89AD}"/>
              </a:ext>
            </a:extLst>
          </p:cNvPr>
          <p:cNvSpPr txBox="1"/>
          <p:nvPr/>
        </p:nvSpPr>
        <p:spPr>
          <a:xfrm>
            <a:off x="6653630" y="3030463"/>
            <a:ext cx="184731" cy="907941"/>
          </a:xfrm>
          <a:prstGeom prst="rect">
            <a:avLst/>
          </a:prstGeom>
          <a:noFill/>
        </p:spPr>
        <p:txBody>
          <a:bodyPr wrap="none" rtlCol="0">
            <a:spAutoFit/>
          </a:bodyPr>
          <a:lstStyle/>
          <a:p>
            <a:endParaRPr lang="es-CO" sz="3500" b="1" dirty="0"/>
          </a:p>
          <a:p>
            <a:endParaRPr lang="es-CO" dirty="0"/>
          </a:p>
        </p:txBody>
      </p:sp>
      <p:graphicFrame>
        <p:nvGraphicFramePr>
          <p:cNvPr id="34" name="Tabla 33">
            <a:extLst>
              <a:ext uri="{FF2B5EF4-FFF2-40B4-BE49-F238E27FC236}">
                <a16:creationId xmlns:a16="http://schemas.microsoft.com/office/drawing/2014/main" id="{40DB4D71-FF37-9FAD-69CE-0A3D9C427043}"/>
              </a:ext>
            </a:extLst>
          </p:cNvPr>
          <p:cNvGraphicFramePr>
            <a:graphicFrameLocks noGrp="1"/>
          </p:cNvGraphicFramePr>
          <p:nvPr/>
        </p:nvGraphicFramePr>
        <p:xfrm>
          <a:off x="5435600" y="3810794"/>
          <a:ext cx="1320800" cy="381000"/>
        </p:xfrm>
        <a:graphic>
          <a:graphicData uri="http://schemas.openxmlformats.org/drawingml/2006/table">
            <a:tbl>
              <a:tblPr/>
              <a:tblGrid>
                <a:gridCol w="1320800">
                  <a:extLst>
                    <a:ext uri="{9D8B030D-6E8A-4147-A177-3AD203B41FA5}">
                      <a16:colId xmlns:a16="http://schemas.microsoft.com/office/drawing/2014/main" val="3228977563"/>
                    </a:ext>
                  </a:extLst>
                </a:gridCol>
              </a:tblGrid>
              <a:tr h="381000">
                <a:tc>
                  <a:txBody>
                    <a:bodyPr/>
                    <a:lstStyle/>
                    <a:p>
                      <a:pPr algn="ctr" fontAlgn="b"/>
                      <a:endParaRPr lang="es-CO" sz="1100" b="0" i="0" u="none" strike="noStrike" dirty="0">
                        <a:solidFill>
                          <a:srgbClr val="000000"/>
                        </a:solidFill>
                        <a:effectLst/>
                        <a:latin typeface="Calibri" panose="020F0502020204030204" pitchFamily="34" charset="0"/>
                      </a:endParaRPr>
                    </a:p>
                  </a:txBody>
                  <a:tcPr marL="85725" marR="9525" marT="9525" anchor="b">
                    <a:lnL>
                      <a:noFill/>
                    </a:lnL>
                    <a:lnR>
                      <a:noFill/>
                    </a:lnR>
                    <a:lnT>
                      <a:noFill/>
                    </a:lnT>
                    <a:lnB>
                      <a:noFill/>
                    </a:lnB>
                    <a:noFill/>
                  </a:tcPr>
                </a:tc>
                <a:extLst>
                  <a:ext uri="{0D108BD9-81ED-4DB2-BD59-A6C34878D82A}">
                    <a16:rowId xmlns:a16="http://schemas.microsoft.com/office/drawing/2014/main" val="2485636007"/>
                  </a:ext>
                </a:extLst>
              </a:tr>
            </a:tbl>
          </a:graphicData>
        </a:graphic>
      </p:graphicFrame>
      <p:pic>
        <p:nvPicPr>
          <p:cNvPr id="6" name="Imagen 5">
            <a:extLst>
              <a:ext uri="{FF2B5EF4-FFF2-40B4-BE49-F238E27FC236}">
                <a16:creationId xmlns:a16="http://schemas.microsoft.com/office/drawing/2014/main" id="{9BFD1164-3939-014F-8C0D-8124E8659AA8}"/>
              </a:ext>
            </a:extLst>
          </p:cNvPr>
          <p:cNvPicPr>
            <a:picLocks noChangeAspect="1"/>
          </p:cNvPicPr>
          <p:nvPr/>
        </p:nvPicPr>
        <p:blipFill>
          <a:blip r:embed="rId4"/>
          <a:stretch>
            <a:fillRect/>
          </a:stretch>
        </p:blipFill>
        <p:spPr>
          <a:xfrm>
            <a:off x="1910522" y="712307"/>
            <a:ext cx="8833870" cy="5544251"/>
          </a:xfrm>
          <a:prstGeom prst="rect">
            <a:avLst/>
          </a:prstGeom>
        </p:spPr>
      </p:pic>
    </p:spTree>
    <p:extLst>
      <p:ext uri="{BB962C8B-B14F-4D97-AF65-F5344CB8AC3E}">
        <p14:creationId xmlns:p14="http://schemas.microsoft.com/office/powerpoint/2010/main" val="12118963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04E3F8-15C5-172A-4639-17AF882480F5}"/>
            </a:ext>
          </a:extLst>
        </p:cNvPr>
        <p:cNvGrpSpPr/>
        <p:nvPr/>
      </p:nvGrpSpPr>
      <p:grpSpPr>
        <a:xfrm>
          <a:off x="0" y="0"/>
          <a:ext cx="0" cy="0"/>
          <a:chOff x="0" y="0"/>
          <a:chExt cx="0" cy="0"/>
        </a:xfrm>
      </p:grpSpPr>
      <p:pic>
        <p:nvPicPr>
          <p:cNvPr id="5" name="Imagen 4">
            <a:extLst>
              <a:ext uri="{FF2B5EF4-FFF2-40B4-BE49-F238E27FC236}">
                <a16:creationId xmlns:a16="http://schemas.microsoft.com/office/drawing/2014/main" id="{95510C02-D537-EEF3-DC5B-0B9A8AB30173}"/>
              </a:ext>
            </a:extLst>
          </p:cNvPr>
          <p:cNvPicPr>
            <a:picLocks noChangeAspect="1"/>
          </p:cNvPicPr>
          <p:nvPr/>
        </p:nvPicPr>
        <p:blipFill>
          <a:blip r:embed="rId3"/>
          <a:stretch>
            <a:fillRect/>
          </a:stretch>
        </p:blipFill>
        <p:spPr>
          <a:xfrm>
            <a:off x="52287" y="44570"/>
            <a:ext cx="12174649" cy="6782747"/>
          </a:xfrm>
          <a:prstGeom prst="rect">
            <a:avLst/>
          </a:prstGeom>
        </p:spPr>
      </p:pic>
      <p:sp>
        <p:nvSpPr>
          <p:cNvPr id="4" name="CuadroTexto 3">
            <a:extLst>
              <a:ext uri="{FF2B5EF4-FFF2-40B4-BE49-F238E27FC236}">
                <a16:creationId xmlns:a16="http://schemas.microsoft.com/office/drawing/2014/main" id="{DED26B39-D02E-2620-2432-F81A0C2A3D8F}"/>
              </a:ext>
            </a:extLst>
          </p:cNvPr>
          <p:cNvSpPr txBox="1"/>
          <p:nvPr/>
        </p:nvSpPr>
        <p:spPr>
          <a:xfrm>
            <a:off x="6492240" y="2444558"/>
            <a:ext cx="5071110" cy="369332"/>
          </a:xfrm>
          <a:prstGeom prst="rect">
            <a:avLst/>
          </a:prstGeom>
          <a:noFill/>
        </p:spPr>
        <p:txBody>
          <a:bodyPr wrap="square">
            <a:spAutoFit/>
          </a:bodyPr>
          <a:lstStyle/>
          <a:p>
            <a:pPr algn="just"/>
            <a:endParaRPr lang="es-CO" dirty="0"/>
          </a:p>
        </p:txBody>
      </p:sp>
      <p:sp>
        <p:nvSpPr>
          <p:cNvPr id="3" name="CuadroTexto 2">
            <a:extLst>
              <a:ext uri="{FF2B5EF4-FFF2-40B4-BE49-F238E27FC236}">
                <a16:creationId xmlns:a16="http://schemas.microsoft.com/office/drawing/2014/main" id="{B8CE7A55-DDFD-6B22-907F-C59C36EE19BE}"/>
              </a:ext>
            </a:extLst>
          </p:cNvPr>
          <p:cNvSpPr txBox="1"/>
          <p:nvPr/>
        </p:nvSpPr>
        <p:spPr>
          <a:xfrm>
            <a:off x="6327457" y="2182948"/>
            <a:ext cx="5400675" cy="369332"/>
          </a:xfrm>
          <a:prstGeom prst="rect">
            <a:avLst/>
          </a:prstGeom>
          <a:noFill/>
        </p:spPr>
        <p:txBody>
          <a:bodyPr wrap="square">
            <a:spAutoFit/>
          </a:bodyPr>
          <a:lstStyle/>
          <a:p>
            <a:pPr algn="just"/>
            <a:endParaRPr lang="es-ES" altLang="en-US" dirty="0">
              <a:latin typeface="Aptos (Cuerpo)"/>
            </a:endParaRPr>
          </a:p>
        </p:txBody>
      </p:sp>
      <p:cxnSp>
        <p:nvCxnSpPr>
          <p:cNvPr id="14" name="Conector recto 13">
            <a:extLst>
              <a:ext uri="{FF2B5EF4-FFF2-40B4-BE49-F238E27FC236}">
                <a16:creationId xmlns:a16="http://schemas.microsoft.com/office/drawing/2014/main" id="{53CF0BB6-6C88-0DE3-C3BE-A7F8CE2D296C}"/>
              </a:ext>
            </a:extLst>
          </p:cNvPr>
          <p:cNvCxnSpPr>
            <a:cxnSpLocks/>
          </p:cNvCxnSpPr>
          <p:nvPr/>
        </p:nvCxnSpPr>
        <p:spPr>
          <a:xfrm>
            <a:off x="6840041" y="1856978"/>
            <a:ext cx="0" cy="4599287"/>
          </a:xfrm>
          <a:prstGeom prst="line">
            <a:avLst/>
          </a:prstGeom>
        </p:spPr>
        <p:style>
          <a:lnRef idx="2">
            <a:schemeClr val="accent4"/>
          </a:lnRef>
          <a:fillRef idx="0">
            <a:schemeClr val="accent4"/>
          </a:fillRef>
          <a:effectRef idx="1">
            <a:schemeClr val="accent4"/>
          </a:effectRef>
          <a:fontRef idx="minor">
            <a:schemeClr val="tx1"/>
          </a:fontRef>
        </p:style>
      </p:cxnSp>
      <p:sp>
        <p:nvSpPr>
          <p:cNvPr id="32" name="CuadroTexto 31">
            <a:extLst>
              <a:ext uri="{FF2B5EF4-FFF2-40B4-BE49-F238E27FC236}">
                <a16:creationId xmlns:a16="http://schemas.microsoft.com/office/drawing/2014/main" id="{B3AD48D1-EE4A-3892-D266-70865C30001E}"/>
              </a:ext>
            </a:extLst>
          </p:cNvPr>
          <p:cNvSpPr txBox="1"/>
          <p:nvPr/>
        </p:nvSpPr>
        <p:spPr>
          <a:xfrm>
            <a:off x="6653630" y="3030463"/>
            <a:ext cx="184731" cy="907941"/>
          </a:xfrm>
          <a:prstGeom prst="rect">
            <a:avLst/>
          </a:prstGeom>
          <a:noFill/>
        </p:spPr>
        <p:txBody>
          <a:bodyPr wrap="none" rtlCol="0">
            <a:spAutoFit/>
          </a:bodyPr>
          <a:lstStyle/>
          <a:p>
            <a:endParaRPr lang="es-CO" sz="3500" b="1" dirty="0"/>
          </a:p>
          <a:p>
            <a:endParaRPr lang="es-CO" dirty="0"/>
          </a:p>
        </p:txBody>
      </p:sp>
      <p:graphicFrame>
        <p:nvGraphicFramePr>
          <p:cNvPr id="34" name="Tabla 33">
            <a:extLst>
              <a:ext uri="{FF2B5EF4-FFF2-40B4-BE49-F238E27FC236}">
                <a16:creationId xmlns:a16="http://schemas.microsoft.com/office/drawing/2014/main" id="{E601543E-6B00-C56E-2640-872A5EF8C5B9}"/>
              </a:ext>
            </a:extLst>
          </p:cNvPr>
          <p:cNvGraphicFramePr>
            <a:graphicFrameLocks noGrp="1"/>
          </p:cNvGraphicFramePr>
          <p:nvPr/>
        </p:nvGraphicFramePr>
        <p:xfrm>
          <a:off x="5435600" y="3810794"/>
          <a:ext cx="1320800" cy="381000"/>
        </p:xfrm>
        <a:graphic>
          <a:graphicData uri="http://schemas.openxmlformats.org/drawingml/2006/table">
            <a:tbl>
              <a:tblPr/>
              <a:tblGrid>
                <a:gridCol w="1320800">
                  <a:extLst>
                    <a:ext uri="{9D8B030D-6E8A-4147-A177-3AD203B41FA5}">
                      <a16:colId xmlns:a16="http://schemas.microsoft.com/office/drawing/2014/main" val="3228977563"/>
                    </a:ext>
                  </a:extLst>
                </a:gridCol>
              </a:tblGrid>
              <a:tr h="381000">
                <a:tc>
                  <a:txBody>
                    <a:bodyPr/>
                    <a:lstStyle/>
                    <a:p>
                      <a:pPr algn="ctr" fontAlgn="b"/>
                      <a:endParaRPr lang="es-CO" sz="1100" b="0" i="0" u="none" strike="noStrike" dirty="0">
                        <a:solidFill>
                          <a:srgbClr val="000000"/>
                        </a:solidFill>
                        <a:effectLst/>
                        <a:latin typeface="Calibri" panose="020F0502020204030204" pitchFamily="34" charset="0"/>
                      </a:endParaRPr>
                    </a:p>
                  </a:txBody>
                  <a:tcPr marL="85725" marR="9525" marT="9525" anchor="b">
                    <a:lnL>
                      <a:noFill/>
                    </a:lnL>
                    <a:lnR>
                      <a:noFill/>
                    </a:lnR>
                    <a:lnT>
                      <a:noFill/>
                    </a:lnT>
                    <a:lnB>
                      <a:noFill/>
                    </a:lnB>
                    <a:noFill/>
                  </a:tcPr>
                </a:tc>
                <a:extLst>
                  <a:ext uri="{0D108BD9-81ED-4DB2-BD59-A6C34878D82A}">
                    <a16:rowId xmlns:a16="http://schemas.microsoft.com/office/drawing/2014/main" val="2485636007"/>
                  </a:ext>
                </a:extLst>
              </a:tr>
            </a:tbl>
          </a:graphicData>
        </a:graphic>
      </p:graphicFrame>
      <p:pic>
        <p:nvPicPr>
          <p:cNvPr id="2" name="Imagen 1">
            <a:extLst>
              <a:ext uri="{FF2B5EF4-FFF2-40B4-BE49-F238E27FC236}">
                <a16:creationId xmlns:a16="http://schemas.microsoft.com/office/drawing/2014/main" id="{83871AE9-B067-551C-B212-94711F2B00DC}"/>
              </a:ext>
            </a:extLst>
          </p:cNvPr>
          <p:cNvPicPr>
            <a:picLocks noChangeAspect="1"/>
          </p:cNvPicPr>
          <p:nvPr/>
        </p:nvPicPr>
        <p:blipFill>
          <a:blip r:embed="rId4"/>
          <a:stretch>
            <a:fillRect/>
          </a:stretch>
        </p:blipFill>
        <p:spPr>
          <a:xfrm>
            <a:off x="1722676" y="920445"/>
            <a:ext cx="8833870" cy="5342232"/>
          </a:xfrm>
          <a:prstGeom prst="rect">
            <a:avLst/>
          </a:prstGeom>
        </p:spPr>
      </p:pic>
    </p:spTree>
    <p:extLst>
      <p:ext uri="{BB962C8B-B14F-4D97-AF65-F5344CB8AC3E}">
        <p14:creationId xmlns:p14="http://schemas.microsoft.com/office/powerpoint/2010/main" val="419617578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371BC8-B322-ECF4-6BCF-F9C9239AE182}"/>
            </a:ext>
          </a:extLst>
        </p:cNvPr>
        <p:cNvGrpSpPr/>
        <p:nvPr/>
      </p:nvGrpSpPr>
      <p:grpSpPr>
        <a:xfrm>
          <a:off x="0" y="0"/>
          <a:ext cx="0" cy="0"/>
          <a:chOff x="0" y="0"/>
          <a:chExt cx="0" cy="0"/>
        </a:xfrm>
      </p:grpSpPr>
      <p:pic>
        <p:nvPicPr>
          <p:cNvPr id="5" name="Imagen 4">
            <a:extLst>
              <a:ext uri="{FF2B5EF4-FFF2-40B4-BE49-F238E27FC236}">
                <a16:creationId xmlns:a16="http://schemas.microsoft.com/office/drawing/2014/main" id="{1E5AF7EC-7F32-FD38-DA10-CE41D45D0F83}"/>
              </a:ext>
            </a:extLst>
          </p:cNvPr>
          <p:cNvPicPr>
            <a:picLocks noChangeAspect="1"/>
          </p:cNvPicPr>
          <p:nvPr/>
        </p:nvPicPr>
        <p:blipFill>
          <a:blip r:embed="rId3"/>
          <a:stretch>
            <a:fillRect/>
          </a:stretch>
        </p:blipFill>
        <p:spPr>
          <a:xfrm>
            <a:off x="52287" y="44570"/>
            <a:ext cx="12174649" cy="6782747"/>
          </a:xfrm>
          <a:prstGeom prst="rect">
            <a:avLst/>
          </a:prstGeom>
        </p:spPr>
      </p:pic>
      <p:sp>
        <p:nvSpPr>
          <p:cNvPr id="4" name="CuadroTexto 3">
            <a:extLst>
              <a:ext uri="{FF2B5EF4-FFF2-40B4-BE49-F238E27FC236}">
                <a16:creationId xmlns:a16="http://schemas.microsoft.com/office/drawing/2014/main" id="{31065F0A-4758-7C04-AD44-63F3D452BDF8}"/>
              </a:ext>
            </a:extLst>
          </p:cNvPr>
          <p:cNvSpPr txBox="1"/>
          <p:nvPr/>
        </p:nvSpPr>
        <p:spPr>
          <a:xfrm>
            <a:off x="6492240" y="2444558"/>
            <a:ext cx="5071110" cy="369332"/>
          </a:xfrm>
          <a:prstGeom prst="rect">
            <a:avLst/>
          </a:prstGeom>
          <a:noFill/>
        </p:spPr>
        <p:txBody>
          <a:bodyPr wrap="square">
            <a:spAutoFit/>
          </a:bodyPr>
          <a:lstStyle/>
          <a:p>
            <a:pPr algn="just"/>
            <a:endParaRPr lang="es-CO" dirty="0"/>
          </a:p>
        </p:txBody>
      </p:sp>
      <p:sp>
        <p:nvSpPr>
          <p:cNvPr id="3" name="CuadroTexto 2">
            <a:extLst>
              <a:ext uri="{FF2B5EF4-FFF2-40B4-BE49-F238E27FC236}">
                <a16:creationId xmlns:a16="http://schemas.microsoft.com/office/drawing/2014/main" id="{C4E148F0-50F1-2DF2-6888-83CA83EA93A4}"/>
              </a:ext>
            </a:extLst>
          </p:cNvPr>
          <p:cNvSpPr txBox="1"/>
          <p:nvPr/>
        </p:nvSpPr>
        <p:spPr>
          <a:xfrm>
            <a:off x="6327457" y="2182948"/>
            <a:ext cx="5400675" cy="369332"/>
          </a:xfrm>
          <a:prstGeom prst="rect">
            <a:avLst/>
          </a:prstGeom>
          <a:noFill/>
        </p:spPr>
        <p:txBody>
          <a:bodyPr wrap="square">
            <a:spAutoFit/>
          </a:bodyPr>
          <a:lstStyle/>
          <a:p>
            <a:pPr algn="just"/>
            <a:endParaRPr lang="es-ES" altLang="en-US" dirty="0">
              <a:latin typeface="Aptos (Cuerpo)"/>
            </a:endParaRPr>
          </a:p>
        </p:txBody>
      </p:sp>
      <p:cxnSp>
        <p:nvCxnSpPr>
          <p:cNvPr id="14" name="Conector recto 13">
            <a:extLst>
              <a:ext uri="{FF2B5EF4-FFF2-40B4-BE49-F238E27FC236}">
                <a16:creationId xmlns:a16="http://schemas.microsoft.com/office/drawing/2014/main" id="{ABBFB4E7-708B-1A26-EB30-406DF0807230}"/>
              </a:ext>
            </a:extLst>
          </p:cNvPr>
          <p:cNvCxnSpPr>
            <a:cxnSpLocks/>
          </p:cNvCxnSpPr>
          <p:nvPr/>
        </p:nvCxnSpPr>
        <p:spPr>
          <a:xfrm>
            <a:off x="6840041" y="1856978"/>
            <a:ext cx="0" cy="4599287"/>
          </a:xfrm>
          <a:prstGeom prst="line">
            <a:avLst/>
          </a:prstGeom>
        </p:spPr>
        <p:style>
          <a:lnRef idx="2">
            <a:schemeClr val="accent4"/>
          </a:lnRef>
          <a:fillRef idx="0">
            <a:schemeClr val="accent4"/>
          </a:fillRef>
          <a:effectRef idx="1">
            <a:schemeClr val="accent4"/>
          </a:effectRef>
          <a:fontRef idx="minor">
            <a:schemeClr val="tx1"/>
          </a:fontRef>
        </p:style>
      </p:cxnSp>
      <p:sp>
        <p:nvSpPr>
          <p:cNvPr id="32" name="CuadroTexto 31">
            <a:extLst>
              <a:ext uri="{FF2B5EF4-FFF2-40B4-BE49-F238E27FC236}">
                <a16:creationId xmlns:a16="http://schemas.microsoft.com/office/drawing/2014/main" id="{6013EA84-BAAB-2590-3EAD-DCF2A1B31ED5}"/>
              </a:ext>
            </a:extLst>
          </p:cNvPr>
          <p:cNvSpPr txBox="1"/>
          <p:nvPr/>
        </p:nvSpPr>
        <p:spPr>
          <a:xfrm>
            <a:off x="6653630" y="3030463"/>
            <a:ext cx="184731" cy="907941"/>
          </a:xfrm>
          <a:prstGeom prst="rect">
            <a:avLst/>
          </a:prstGeom>
          <a:noFill/>
        </p:spPr>
        <p:txBody>
          <a:bodyPr wrap="none" rtlCol="0">
            <a:spAutoFit/>
          </a:bodyPr>
          <a:lstStyle/>
          <a:p>
            <a:endParaRPr lang="es-CO" sz="3500" b="1" dirty="0"/>
          </a:p>
          <a:p>
            <a:endParaRPr lang="es-CO" dirty="0"/>
          </a:p>
        </p:txBody>
      </p:sp>
      <p:graphicFrame>
        <p:nvGraphicFramePr>
          <p:cNvPr id="34" name="Tabla 33">
            <a:extLst>
              <a:ext uri="{FF2B5EF4-FFF2-40B4-BE49-F238E27FC236}">
                <a16:creationId xmlns:a16="http://schemas.microsoft.com/office/drawing/2014/main" id="{0DCF8EA8-A0C8-5EBA-E8A1-ED9EB263E2AF}"/>
              </a:ext>
            </a:extLst>
          </p:cNvPr>
          <p:cNvGraphicFramePr>
            <a:graphicFrameLocks noGrp="1"/>
          </p:cNvGraphicFramePr>
          <p:nvPr/>
        </p:nvGraphicFramePr>
        <p:xfrm>
          <a:off x="5435600" y="3810794"/>
          <a:ext cx="1320800" cy="381000"/>
        </p:xfrm>
        <a:graphic>
          <a:graphicData uri="http://schemas.openxmlformats.org/drawingml/2006/table">
            <a:tbl>
              <a:tblPr/>
              <a:tblGrid>
                <a:gridCol w="1320800">
                  <a:extLst>
                    <a:ext uri="{9D8B030D-6E8A-4147-A177-3AD203B41FA5}">
                      <a16:colId xmlns:a16="http://schemas.microsoft.com/office/drawing/2014/main" val="3228977563"/>
                    </a:ext>
                  </a:extLst>
                </a:gridCol>
              </a:tblGrid>
              <a:tr h="381000">
                <a:tc>
                  <a:txBody>
                    <a:bodyPr/>
                    <a:lstStyle/>
                    <a:p>
                      <a:pPr algn="ctr" fontAlgn="b"/>
                      <a:endParaRPr lang="es-CO" sz="1100" b="0" i="0" u="none" strike="noStrike" dirty="0">
                        <a:solidFill>
                          <a:srgbClr val="000000"/>
                        </a:solidFill>
                        <a:effectLst/>
                        <a:latin typeface="Calibri" panose="020F0502020204030204" pitchFamily="34" charset="0"/>
                      </a:endParaRPr>
                    </a:p>
                  </a:txBody>
                  <a:tcPr marL="85725" marR="9525" marT="9525" anchor="b">
                    <a:lnL>
                      <a:noFill/>
                    </a:lnL>
                    <a:lnR>
                      <a:noFill/>
                    </a:lnR>
                    <a:lnT>
                      <a:noFill/>
                    </a:lnT>
                    <a:lnB>
                      <a:noFill/>
                    </a:lnB>
                    <a:noFill/>
                  </a:tcPr>
                </a:tc>
                <a:extLst>
                  <a:ext uri="{0D108BD9-81ED-4DB2-BD59-A6C34878D82A}">
                    <a16:rowId xmlns:a16="http://schemas.microsoft.com/office/drawing/2014/main" val="2485636007"/>
                  </a:ext>
                </a:extLst>
              </a:tr>
            </a:tbl>
          </a:graphicData>
        </a:graphic>
      </p:graphicFrame>
      <p:pic>
        <p:nvPicPr>
          <p:cNvPr id="6" name="Imagen 5">
            <a:extLst>
              <a:ext uri="{FF2B5EF4-FFF2-40B4-BE49-F238E27FC236}">
                <a16:creationId xmlns:a16="http://schemas.microsoft.com/office/drawing/2014/main" id="{213F7AEA-D456-5DC9-C577-DE9E048360EB}"/>
              </a:ext>
            </a:extLst>
          </p:cNvPr>
          <p:cNvPicPr>
            <a:picLocks noChangeAspect="1"/>
          </p:cNvPicPr>
          <p:nvPr/>
        </p:nvPicPr>
        <p:blipFill>
          <a:blip r:embed="rId4"/>
          <a:stretch>
            <a:fillRect/>
          </a:stretch>
        </p:blipFill>
        <p:spPr>
          <a:xfrm>
            <a:off x="1744014" y="828219"/>
            <a:ext cx="8791194" cy="5312428"/>
          </a:xfrm>
          <a:prstGeom prst="rect">
            <a:avLst/>
          </a:prstGeom>
        </p:spPr>
      </p:pic>
    </p:spTree>
    <p:extLst>
      <p:ext uri="{BB962C8B-B14F-4D97-AF65-F5344CB8AC3E}">
        <p14:creationId xmlns:p14="http://schemas.microsoft.com/office/powerpoint/2010/main" val="209582804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17FE03-089D-A9D0-D7B8-7B01B2629152}"/>
            </a:ext>
          </a:extLst>
        </p:cNvPr>
        <p:cNvGrpSpPr/>
        <p:nvPr/>
      </p:nvGrpSpPr>
      <p:grpSpPr>
        <a:xfrm>
          <a:off x="0" y="0"/>
          <a:ext cx="0" cy="0"/>
          <a:chOff x="0" y="0"/>
          <a:chExt cx="0" cy="0"/>
        </a:xfrm>
      </p:grpSpPr>
      <p:pic>
        <p:nvPicPr>
          <p:cNvPr id="5" name="Imagen 4">
            <a:extLst>
              <a:ext uri="{FF2B5EF4-FFF2-40B4-BE49-F238E27FC236}">
                <a16:creationId xmlns:a16="http://schemas.microsoft.com/office/drawing/2014/main" id="{0FC069BF-F69D-FAB9-5CF5-F839C5AEAD59}"/>
              </a:ext>
            </a:extLst>
          </p:cNvPr>
          <p:cNvPicPr>
            <a:picLocks noChangeAspect="1"/>
          </p:cNvPicPr>
          <p:nvPr/>
        </p:nvPicPr>
        <p:blipFill>
          <a:blip r:embed="rId3"/>
          <a:stretch>
            <a:fillRect/>
          </a:stretch>
        </p:blipFill>
        <p:spPr>
          <a:xfrm>
            <a:off x="52287" y="44570"/>
            <a:ext cx="12174649" cy="6782747"/>
          </a:xfrm>
          <a:prstGeom prst="rect">
            <a:avLst/>
          </a:prstGeom>
        </p:spPr>
      </p:pic>
      <p:sp>
        <p:nvSpPr>
          <p:cNvPr id="4" name="CuadroTexto 3">
            <a:extLst>
              <a:ext uri="{FF2B5EF4-FFF2-40B4-BE49-F238E27FC236}">
                <a16:creationId xmlns:a16="http://schemas.microsoft.com/office/drawing/2014/main" id="{F8606207-A428-B234-94B7-317E7A3D1C95}"/>
              </a:ext>
            </a:extLst>
          </p:cNvPr>
          <p:cNvSpPr txBox="1"/>
          <p:nvPr/>
        </p:nvSpPr>
        <p:spPr>
          <a:xfrm>
            <a:off x="6492240" y="2444558"/>
            <a:ext cx="5071110" cy="369332"/>
          </a:xfrm>
          <a:prstGeom prst="rect">
            <a:avLst/>
          </a:prstGeom>
          <a:noFill/>
        </p:spPr>
        <p:txBody>
          <a:bodyPr wrap="square">
            <a:spAutoFit/>
          </a:bodyPr>
          <a:lstStyle/>
          <a:p>
            <a:pPr algn="just"/>
            <a:endParaRPr lang="es-CO" dirty="0"/>
          </a:p>
        </p:txBody>
      </p:sp>
      <p:sp>
        <p:nvSpPr>
          <p:cNvPr id="3" name="CuadroTexto 2">
            <a:extLst>
              <a:ext uri="{FF2B5EF4-FFF2-40B4-BE49-F238E27FC236}">
                <a16:creationId xmlns:a16="http://schemas.microsoft.com/office/drawing/2014/main" id="{47316F9D-A925-4380-E6E7-865B7A0D03FE}"/>
              </a:ext>
            </a:extLst>
          </p:cNvPr>
          <p:cNvSpPr txBox="1"/>
          <p:nvPr/>
        </p:nvSpPr>
        <p:spPr>
          <a:xfrm>
            <a:off x="6327457" y="2182948"/>
            <a:ext cx="5400675" cy="369332"/>
          </a:xfrm>
          <a:prstGeom prst="rect">
            <a:avLst/>
          </a:prstGeom>
          <a:noFill/>
        </p:spPr>
        <p:txBody>
          <a:bodyPr wrap="square">
            <a:spAutoFit/>
          </a:bodyPr>
          <a:lstStyle/>
          <a:p>
            <a:pPr algn="just"/>
            <a:endParaRPr lang="es-ES" altLang="en-US" dirty="0">
              <a:latin typeface="Aptos (Cuerpo)"/>
            </a:endParaRPr>
          </a:p>
        </p:txBody>
      </p:sp>
      <p:cxnSp>
        <p:nvCxnSpPr>
          <p:cNvPr id="14" name="Conector recto 13">
            <a:extLst>
              <a:ext uri="{FF2B5EF4-FFF2-40B4-BE49-F238E27FC236}">
                <a16:creationId xmlns:a16="http://schemas.microsoft.com/office/drawing/2014/main" id="{AB92CB0F-FF0C-C4C6-63FA-94E394955068}"/>
              </a:ext>
            </a:extLst>
          </p:cNvPr>
          <p:cNvCxnSpPr>
            <a:cxnSpLocks/>
          </p:cNvCxnSpPr>
          <p:nvPr/>
        </p:nvCxnSpPr>
        <p:spPr>
          <a:xfrm>
            <a:off x="6840041" y="1856978"/>
            <a:ext cx="0" cy="4599287"/>
          </a:xfrm>
          <a:prstGeom prst="line">
            <a:avLst/>
          </a:prstGeom>
        </p:spPr>
        <p:style>
          <a:lnRef idx="2">
            <a:schemeClr val="accent4"/>
          </a:lnRef>
          <a:fillRef idx="0">
            <a:schemeClr val="accent4"/>
          </a:fillRef>
          <a:effectRef idx="1">
            <a:schemeClr val="accent4"/>
          </a:effectRef>
          <a:fontRef idx="minor">
            <a:schemeClr val="tx1"/>
          </a:fontRef>
        </p:style>
      </p:cxnSp>
      <p:sp>
        <p:nvSpPr>
          <p:cNvPr id="32" name="CuadroTexto 31">
            <a:extLst>
              <a:ext uri="{FF2B5EF4-FFF2-40B4-BE49-F238E27FC236}">
                <a16:creationId xmlns:a16="http://schemas.microsoft.com/office/drawing/2014/main" id="{FE614E05-684F-E066-D78E-9F899856AC33}"/>
              </a:ext>
            </a:extLst>
          </p:cNvPr>
          <p:cNvSpPr txBox="1"/>
          <p:nvPr/>
        </p:nvSpPr>
        <p:spPr>
          <a:xfrm>
            <a:off x="6653630" y="3030463"/>
            <a:ext cx="184731" cy="907941"/>
          </a:xfrm>
          <a:prstGeom prst="rect">
            <a:avLst/>
          </a:prstGeom>
          <a:noFill/>
        </p:spPr>
        <p:txBody>
          <a:bodyPr wrap="none" rtlCol="0">
            <a:spAutoFit/>
          </a:bodyPr>
          <a:lstStyle/>
          <a:p>
            <a:endParaRPr lang="es-CO" sz="3500" b="1" dirty="0"/>
          </a:p>
          <a:p>
            <a:endParaRPr lang="es-CO" dirty="0"/>
          </a:p>
        </p:txBody>
      </p:sp>
      <p:graphicFrame>
        <p:nvGraphicFramePr>
          <p:cNvPr id="34" name="Tabla 33">
            <a:extLst>
              <a:ext uri="{FF2B5EF4-FFF2-40B4-BE49-F238E27FC236}">
                <a16:creationId xmlns:a16="http://schemas.microsoft.com/office/drawing/2014/main" id="{219FE254-4FB7-E3B6-5C71-A3FDD1E60104}"/>
              </a:ext>
            </a:extLst>
          </p:cNvPr>
          <p:cNvGraphicFramePr>
            <a:graphicFrameLocks noGrp="1"/>
          </p:cNvGraphicFramePr>
          <p:nvPr/>
        </p:nvGraphicFramePr>
        <p:xfrm>
          <a:off x="5435600" y="3810794"/>
          <a:ext cx="1320800" cy="381000"/>
        </p:xfrm>
        <a:graphic>
          <a:graphicData uri="http://schemas.openxmlformats.org/drawingml/2006/table">
            <a:tbl>
              <a:tblPr/>
              <a:tblGrid>
                <a:gridCol w="1320800">
                  <a:extLst>
                    <a:ext uri="{9D8B030D-6E8A-4147-A177-3AD203B41FA5}">
                      <a16:colId xmlns:a16="http://schemas.microsoft.com/office/drawing/2014/main" val="3228977563"/>
                    </a:ext>
                  </a:extLst>
                </a:gridCol>
              </a:tblGrid>
              <a:tr h="381000">
                <a:tc>
                  <a:txBody>
                    <a:bodyPr/>
                    <a:lstStyle/>
                    <a:p>
                      <a:pPr algn="ctr" fontAlgn="b"/>
                      <a:endParaRPr lang="es-CO" sz="1100" b="0" i="0" u="none" strike="noStrike" dirty="0">
                        <a:solidFill>
                          <a:srgbClr val="000000"/>
                        </a:solidFill>
                        <a:effectLst/>
                        <a:latin typeface="Calibri" panose="020F0502020204030204" pitchFamily="34" charset="0"/>
                      </a:endParaRPr>
                    </a:p>
                  </a:txBody>
                  <a:tcPr marL="85725" marR="9525" marT="9525" anchor="b">
                    <a:lnL>
                      <a:noFill/>
                    </a:lnL>
                    <a:lnR>
                      <a:noFill/>
                    </a:lnR>
                    <a:lnT>
                      <a:noFill/>
                    </a:lnT>
                    <a:lnB>
                      <a:noFill/>
                    </a:lnB>
                    <a:noFill/>
                  </a:tcPr>
                </a:tc>
                <a:extLst>
                  <a:ext uri="{0D108BD9-81ED-4DB2-BD59-A6C34878D82A}">
                    <a16:rowId xmlns:a16="http://schemas.microsoft.com/office/drawing/2014/main" val="2485636007"/>
                  </a:ext>
                </a:extLst>
              </a:tr>
            </a:tbl>
          </a:graphicData>
        </a:graphic>
      </p:graphicFrame>
      <p:pic>
        <p:nvPicPr>
          <p:cNvPr id="2" name="Imagen 1">
            <a:extLst>
              <a:ext uri="{FF2B5EF4-FFF2-40B4-BE49-F238E27FC236}">
                <a16:creationId xmlns:a16="http://schemas.microsoft.com/office/drawing/2014/main" id="{AA17E284-E206-C335-0004-CC892F9A2901}"/>
              </a:ext>
            </a:extLst>
          </p:cNvPr>
          <p:cNvPicPr>
            <a:picLocks noChangeAspect="1"/>
          </p:cNvPicPr>
          <p:nvPr/>
        </p:nvPicPr>
        <p:blipFill>
          <a:blip r:embed="rId4"/>
          <a:stretch>
            <a:fillRect/>
          </a:stretch>
        </p:blipFill>
        <p:spPr>
          <a:xfrm>
            <a:off x="2072257" y="662770"/>
            <a:ext cx="8839966" cy="5546345"/>
          </a:xfrm>
          <a:prstGeom prst="rect">
            <a:avLst/>
          </a:prstGeom>
        </p:spPr>
      </p:pic>
    </p:spTree>
    <p:extLst>
      <p:ext uri="{BB962C8B-B14F-4D97-AF65-F5344CB8AC3E}">
        <p14:creationId xmlns:p14="http://schemas.microsoft.com/office/powerpoint/2010/main" val="239322351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5B796A-B052-927E-A91E-02747EC8BD49}"/>
            </a:ext>
          </a:extLst>
        </p:cNvPr>
        <p:cNvGrpSpPr/>
        <p:nvPr/>
      </p:nvGrpSpPr>
      <p:grpSpPr>
        <a:xfrm>
          <a:off x="0" y="0"/>
          <a:ext cx="0" cy="0"/>
          <a:chOff x="0" y="0"/>
          <a:chExt cx="0" cy="0"/>
        </a:xfrm>
      </p:grpSpPr>
      <p:pic>
        <p:nvPicPr>
          <p:cNvPr id="5" name="Imagen 4">
            <a:extLst>
              <a:ext uri="{FF2B5EF4-FFF2-40B4-BE49-F238E27FC236}">
                <a16:creationId xmlns:a16="http://schemas.microsoft.com/office/drawing/2014/main" id="{3A8B5CD1-D42D-B16A-E559-D3E77E0AEB18}"/>
              </a:ext>
            </a:extLst>
          </p:cNvPr>
          <p:cNvPicPr>
            <a:picLocks noChangeAspect="1"/>
          </p:cNvPicPr>
          <p:nvPr/>
        </p:nvPicPr>
        <p:blipFill>
          <a:blip r:embed="rId3"/>
          <a:stretch>
            <a:fillRect/>
          </a:stretch>
        </p:blipFill>
        <p:spPr>
          <a:xfrm>
            <a:off x="52287" y="44570"/>
            <a:ext cx="12174649" cy="6782747"/>
          </a:xfrm>
          <a:prstGeom prst="rect">
            <a:avLst/>
          </a:prstGeom>
        </p:spPr>
      </p:pic>
      <p:sp>
        <p:nvSpPr>
          <p:cNvPr id="4" name="CuadroTexto 3">
            <a:extLst>
              <a:ext uri="{FF2B5EF4-FFF2-40B4-BE49-F238E27FC236}">
                <a16:creationId xmlns:a16="http://schemas.microsoft.com/office/drawing/2014/main" id="{47F7F21F-058E-82AC-9ABF-55060B414074}"/>
              </a:ext>
            </a:extLst>
          </p:cNvPr>
          <p:cNvSpPr txBox="1"/>
          <p:nvPr/>
        </p:nvSpPr>
        <p:spPr>
          <a:xfrm>
            <a:off x="6492240" y="2444558"/>
            <a:ext cx="5071110" cy="369332"/>
          </a:xfrm>
          <a:prstGeom prst="rect">
            <a:avLst/>
          </a:prstGeom>
          <a:noFill/>
        </p:spPr>
        <p:txBody>
          <a:bodyPr wrap="square">
            <a:spAutoFit/>
          </a:bodyPr>
          <a:lstStyle/>
          <a:p>
            <a:pPr algn="just"/>
            <a:endParaRPr lang="es-CO" dirty="0"/>
          </a:p>
        </p:txBody>
      </p:sp>
      <p:sp>
        <p:nvSpPr>
          <p:cNvPr id="3" name="CuadroTexto 2">
            <a:extLst>
              <a:ext uri="{FF2B5EF4-FFF2-40B4-BE49-F238E27FC236}">
                <a16:creationId xmlns:a16="http://schemas.microsoft.com/office/drawing/2014/main" id="{CAAD0AE6-1C3E-4208-6988-2CEDB23797B5}"/>
              </a:ext>
            </a:extLst>
          </p:cNvPr>
          <p:cNvSpPr txBox="1"/>
          <p:nvPr/>
        </p:nvSpPr>
        <p:spPr>
          <a:xfrm>
            <a:off x="6327457" y="2182948"/>
            <a:ext cx="5400675" cy="369332"/>
          </a:xfrm>
          <a:prstGeom prst="rect">
            <a:avLst/>
          </a:prstGeom>
          <a:noFill/>
        </p:spPr>
        <p:txBody>
          <a:bodyPr wrap="square">
            <a:spAutoFit/>
          </a:bodyPr>
          <a:lstStyle/>
          <a:p>
            <a:pPr algn="just"/>
            <a:endParaRPr lang="es-ES" altLang="en-US" dirty="0">
              <a:latin typeface="Aptos (Cuerpo)"/>
            </a:endParaRPr>
          </a:p>
        </p:txBody>
      </p:sp>
      <p:cxnSp>
        <p:nvCxnSpPr>
          <p:cNvPr id="14" name="Conector recto 13">
            <a:extLst>
              <a:ext uri="{FF2B5EF4-FFF2-40B4-BE49-F238E27FC236}">
                <a16:creationId xmlns:a16="http://schemas.microsoft.com/office/drawing/2014/main" id="{4F24ECF9-3AE6-DB0D-C666-9C5D7417A3D5}"/>
              </a:ext>
            </a:extLst>
          </p:cNvPr>
          <p:cNvCxnSpPr>
            <a:cxnSpLocks/>
          </p:cNvCxnSpPr>
          <p:nvPr/>
        </p:nvCxnSpPr>
        <p:spPr>
          <a:xfrm>
            <a:off x="6840041" y="1856978"/>
            <a:ext cx="0" cy="4599287"/>
          </a:xfrm>
          <a:prstGeom prst="line">
            <a:avLst/>
          </a:prstGeom>
        </p:spPr>
        <p:style>
          <a:lnRef idx="2">
            <a:schemeClr val="accent4"/>
          </a:lnRef>
          <a:fillRef idx="0">
            <a:schemeClr val="accent4"/>
          </a:fillRef>
          <a:effectRef idx="1">
            <a:schemeClr val="accent4"/>
          </a:effectRef>
          <a:fontRef idx="minor">
            <a:schemeClr val="tx1"/>
          </a:fontRef>
        </p:style>
      </p:cxnSp>
      <p:sp>
        <p:nvSpPr>
          <p:cNvPr id="32" name="CuadroTexto 31">
            <a:extLst>
              <a:ext uri="{FF2B5EF4-FFF2-40B4-BE49-F238E27FC236}">
                <a16:creationId xmlns:a16="http://schemas.microsoft.com/office/drawing/2014/main" id="{4CB27B6B-E319-ECDD-C9A2-9F51F5DE5E06}"/>
              </a:ext>
            </a:extLst>
          </p:cNvPr>
          <p:cNvSpPr txBox="1"/>
          <p:nvPr/>
        </p:nvSpPr>
        <p:spPr>
          <a:xfrm>
            <a:off x="6653630" y="3030463"/>
            <a:ext cx="184731" cy="907941"/>
          </a:xfrm>
          <a:prstGeom prst="rect">
            <a:avLst/>
          </a:prstGeom>
          <a:noFill/>
        </p:spPr>
        <p:txBody>
          <a:bodyPr wrap="none" rtlCol="0">
            <a:spAutoFit/>
          </a:bodyPr>
          <a:lstStyle/>
          <a:p>
            <a:endParaRPr lang="es-CO" sz="3500" b="1" dirty="0"/>
          </a:p>
          <a:p>
            <a:endParaRPr lang="es-CO" dirty="0"/>
          </a:p>
        </p:txBody>
      </p:sp>
      <p:graphicFrame>
        <p:nvGraphicFramePr>
          <p:cNvPr id="34" name="Tabla 33">
            <a:extLst>
              <a:ext uri="{FF2B5EF4-FFF2-40B4-BE49-F238E27FC236}">
                <a16:creationId xmlns:a16="http://schemas.microsoft.com/office/drawing/2014/main" id="{4840D7D9-3348-BBD1-84E3-591E06ACCF17}"/>
              </a:ext>
            </a:extLst>
          </p:cNvPr>
          <p:cNvGraphicFramePr>
            <a:graphicFrameLocks noGrp="1"/>
          </p:cNvGraphicFramePr>
          <p:nvPr/>
        </p:nvGraphicFramePr>
        <p:xfrm>
          <a:off x="5435600" y="3810794"/>
          <a:ext cx="1320800" cy="381000"/>
        </p:xfrm>
        <a:graphic>
          <a:graphicData uri="http://schemas.openxmlformats.org/drawingml/2006/table">
            <a:tbl>
              <a:tblPr/>
              <a:tblGrid>
                <a:gridCol w="1320800">
                  <a:extLst>
                    <a:ext uri="{9D8B030D-6E8A-4147-A177-3AD203B41FA5}">
                      <a16:colId xmlns:a16="http://schemas.microsoft.com/office/drawing/2014/main" val="3228977563"/>
                    </a:ext>
                  </a:extLst>
                </a:gridCol>
              </a:tblGrid>
              <a:tr h="381000">
                <a:tc>
                  <a:txBody>
                    <a:bodyPr/>
                    <a:lstStyle/>
                    <a:p>
                      <a:pPr algn="ctr" fontAlgn="b"/>
                      <a:endParaRPr lang="es-CO" sz="1100" b="0" i="0" u="none" strike="noStrike" dirty="0">
                        <a:solidFill>
                          <a:srgbClr val="000000"/>
                        </a:solidFill>
                        <a:effectLst/>
                        <a:latin typeface="Calibri" panose="020F0502020204030204" pitchFamily="34" charset="0"/>
                      </a:endParaRPr>
                    </a:p>
                  </a:txBody>
                  <a:tcPr marL="85725" marR="9525" marT="9525" anchor="b">
                    <a:lnL>
                      <a:noFill/>
                    </a:lnL>
                    <a:lnR>
                      <a:noFill/>
                    </a:lnR>
                    <a:lnT>
                      <a:noFill/>
                    </a:lnT>
                    <a:lnB>
                      <a:noFill/>
                    </a:lnB>
                    <a:noFill/>
                  </a:tcPr>
                </a:tc>
                <a:extLst>
                  <a:ext uri="{0D108BD9-81ED-4DB2-BD59-A6C34878D82A}">
                    <a16:rowId xmlns:a16="http://schemas.microsoft.com/office/drawing/2014/main" val="2485636007"/>
                  </a:ext>
                </a:extLst>
              </a:tr>
            </a:tbl>
          </a:graphicData>
        </a:graphic>
      </p:graphicFrame>
      <p:pic>
        <p:nvPicPr>
          <p:cNvPr id="6" name="Imagen 5">
            <a:extLst>
              <a:ext uri="{FF2B5EF4-FFF2-40B4-BE49-F238E27FC236}">
                <a16:creationId xmlns:a16="http://schemas.microsoft.com/office/drawing/2014/main" id="{412583F4-BC7F-0E2E-1557-B461890BC390}"/>
              </a:ext>
            </a:extLst>
          </p:cNvPr>
          <p:cNvPicPr>
            <a:picLocks noChangeAspect="1"/>
          </p:cNvPicPr>
          <p:nvPr/>
        </p:nvPicPr>
        <p:blipFill>
          <a:blip r:embed="rId4"/>
          <a:stretch>
            <a:fillRect/>
          </a:stretch>
        </p:blipFill>
        <p:spPr>
          <a:xfrm>
            <a:off x="1744014" y="749522"/>
            <a:ext cx="8791194" cy="5469822"/>
          </a:xfrm>
          <a:prstGeom prst="rect">
            <a:avLst/>
          </a:prstGeom>
        </p:spPr>
      </p:pic>
    </p:spTree>
    <p:extLst>
      <p:ext uri="{BB962C8B-B14F-4D97-AF65-F5344CB8AC3E}">
        <p14:creationId xmlns:p14="http://schemas.microsoft.com/office/powerpoint/2010/main" val="363187302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EF0556-91BF-4EF5-08B8-196412C8CAAF}"/>
            </a:ext>
          </a:extLst>
        </p:cNvPr>
        <p:cNvGrpSpPr/>
        <p:nvPr/>
      </p:nvGrpSpPr>
      <p:grpSpPr>
        <a:xfrm>
          <a:off x="0" y="0"/>
          <a:ext cx="0" cy="0"/>
          <a:chOff x="0" y="0"/>
          <a:chExt cx="0" cy="0"/>
        </a:xfrm>
      </p:grpSpPr>
      <p:pic>
        <p:nvPicPr>
          <p:cNvPr id="5" name="Imagen 4">
            <a:extLst>
              <a:ext uri="{FF2B5EF4-FFF2-40B4-BE49-F238E27FC236}">
                <a16:creationId xmlns:a16="http://schemas.microsoft.com/office/drawing/2014/main" id="{6F711E00-E007-5F63-2017-87326936447A}"/>
              </a:ext>
            </a:extLst>
          </p:cNvPr>
          <p:cNvPicPr>
            <a:picLocks noChangeAspect="1"/>
          </p:cNvPicPr>
          <p:nvPr/>
        </p:nvPicPr>
        <p:blipFill>
          <a:blip r:embed="rId3"/>
          <a:stretch>
            <a:fillRect/>
          </a:stretch>
        </p:blipFill>
        <p:spPr>
          <a:xfrm>
            <a:off x="52287" y="44570"/>
            <a:ext cx="12174649" cy="6782747"/>
          </a:xfrm>
          <a:prstGeom prst="rect">
            <a:avLst/>
          </a:prstGeom>
        </p:spPr>
      </p:pic>
      <p:sp>
        <p:nvSpPr>
          <p:cNvPr id="4" name="CuadroTexto 3">
            <a:extLst>
              <a:ext uri="{FF2B5EF4-FFF2-40B4-BE49-F238E27FC236}">
                <a16:creationId xmlns:a16="http://schemas.microsoft.com/office/drawing/2014/main" id="{B50700BD-39D9-52AF-824A-85579A21576B}"/>
              </a:ext>
            </a:extLst>
          </p:cNvPr>
          <p:cNvSpPr txBox="1"/>
          <p:nvPr/>
        </p:nvSpPr>
        <p:spPr>
          <a:xfrm>
            <a:off x="6492240" y="2444558"/>
            <a:ext cx="5071110" cy="369332"/>
          </a:xfrm>
          <a:prstGeom prst="rect">
            <a:avLst/>
          </a:prstGeom>
          <a:noFill/>
        </p:spPr>
        <p:txBody>
          <a:bodyPr wrap="square">
            <a:spAutoFit/>
          </a:bodyPr>
          <a:lstStyle/>
          <a:p>
            <a:pPr algn="just"/>
            <a:endParaRPr lang="es-CO" dirty="0"/>
          </a:p>
        </p:txBody>
      </p:sp>
      <p:sp>
        <p:nvSpPr>
          <p:cNvPr id="3" name="CuadroTexto 2">
            <a:extLst>
              <a:ext uri="{FF2B5EF4-FFF2-40B4-BE49-F238E27FC236}">
                <a16:creationId xmlns:a16="http://schemas.microsoft.com/office/drawing/2014/main" id="{504C0840-3543-BD39-7312-2ABCC50F8849}"/>
              </a:ext>
            </a:extLst>
          </p:cNvPr>
          <p:cNvSpPr txBox="1"/>
          <p:nvPr/>
        </p:nvSpPr>
        <p:spPr>
          <a:xfrm>
            <a:off x="6327457" y="2182948"/>
            <a:ext cx="5400675" cy="369332"/>
          </a:xfrm>
          <a:prstGeom prst="rect">
            <a:avLst/>
          </a:prstGeom>
          <a:noFill/>
        </p:spPr>
        <p:txBody>
          <a:bodyPr wrap="square">
            <a:spAutoFit/>
          </a:bodyPr>
          <a:lstStyle/>
          <a:p>
            <a:pPr algn="just"/>
            <a:endParaRPr lang="es-ES" altLang="en-US" dirty="0">
              <a:latin typeface="Aptos (Cuerpo)"/>
            </a:endParaRPr>
          </a:p>
        </p:txBody>
      </p:sp>
      <p:cxnSp>
        <p:nvCxnSpPr>
          <p:cNvPr id="14" name="Conector recto 13">
            <a:extLst>
              <a:ext uri="{FF2B5EF4-FFF2-40B4-BE49-F238E27FC236}">
                <a16:creationId xmlns:a16="http://schemas.microsoft.com/office/drawing/2014/main" id="{BDF77355-5AF5-E172-F024-DA517DADCF4D}"/>
              </a:ext>
            </a:extLst>
          </p:cNvPr>
          <p:cNvCxnSpPr>
            <a:cxnSpLocks/>
          </p:cNvCxnSpPr>
          <p:nvPr/>
        </p:nvCxnSpPr>
        <p:spPr>
          <a:xfrm>
            <a:off x="6840041" y="1856978"/>
            <a:ext cx="0" cy="4599287"/>
          </a:xfrm>
          <a:prstGeom prst="line">
            <a:avLst/>
          </a:prstGeom>
        </p:spPr>
        <p:style>
          <a:lnRef idx="2">
            <a:schemeClr val="accent4"/>
          </a:lnRef>
          <a:fillRef idx="0">
            <a:schemeClr val="accent4"/>
          </a:fillRef>
          <a:effectRef idx="1">
            <a:schemeClr val="accent4"/>
          </a:effectRef>
          <a:fontRef idx="minor">
            <a:schemeClr val="tx1"/>
          </a:fontRef>
        </p:style>
      </p:cxnSp>
      <p:sp>
        <p:nvSpPr>
          <p:cNvPr id="32" name="CuadroTexto 31">
            <a:extLst>
              <a:ext uri="{FF2B5EF4-FFF2-40B4-BE49-F238E27FC236}">
                <a16:creationId xmlns:a16="http://schemas.microsoft.com/office/drawing/2014/main" id="{81FB298F-0E42-AFC8-6655-00F7FC5E0E9A}"/>
              </a:ext>
            </a:extLst>
          </p:cNvPr>
          <p:cNvSpPr txBox="1"/>
          <p:nvPr/>
        </p:nvSpPr>
        <p:spPr>
          <a:xfrm>
            <a:off x="6653630" y="3030463"/>
            <a:ext cx="184731" cy="907941"/>
          </a:xfrm>
          <a:prstGeom prst="rect">
            <a:avLst/>
          </a:prstGeom>
          <a:noFill/>
        </p:spPr>
        <p:txBody>
          <a:bodyPr wrap="none" rtlCol="0">
            <a:spAutoFit/>
          </a:bodyPr>
          <a:lstStyle/>
          <a:p>
            <a:endParaRPr lang="es-CO" sz="3500" b="1" dirty="0"/>
          </a:p>
          <a:p>
            <a:endParaRPr lang="es-CO" dirty="0"/>
          </a:p>
        </p:txBody>
      </p:sp>
      <p:graphicFrame>
        <p:nvGraphicFramePr>
          <p:cNvPr id="34" name="Tabla 33">
            <a:extLst>
              <a:ext uri="{FF2B5EF4-FFF2-40B4-BE49-F238E27FC236}">
                <a16:creationId xmlns:a16="http://schemas.microsoft.com/office/drawing/2014/main" id="{5A43715B-1F91-462B-31C8-819B70ACF640}"/>
              </a:ext>
            </a:extLst>
          </p:cNvPr>
          <p:cNvGraphicFramePr>
            <a:graphicFrameLocks noGrp="1"/>
          </p:cNvGraphicFramePr>
          <p:nvPr/>
        </p:nvGraphicFramePr>
        <p:xfrm>
          <a:off x="5435600" y="3810794"/>
          <a:ext cx="1320800" cy="381000"/>
        </p:xfrm>
        <a:graphic>
          <a:graphicData uri="http://schemas.openxmlformats.org/drawingml/2006/table">
            <a:tbl>
              <a:tblPr/>
              <a:tblGrid>
                <a:gridCol w="1320800">
                  <a:extLst>
                    <a:ext uri="{9D8B030D-6E8A-4147-A177-3AD203B41FA5}">
                      <a16:colId xmlns:a16="http://schemas.microsoft.com/office/drawing/2014/main" val="3228977563"/>
                    </a:ext>
                  </a:extLst>
                </a:gridCol>
              </a:tblGrid>
              <a:tr h="381000">
                <a:tc>
                  <a:txBody>
                    <a:bodyPr/>
                    <a:lstStyle/>
                    <a:p>
                      <a:pPr algn="ctr" fontAlgn="b"/>
                      <a:endParaRPr lang="es-CO" sz="1100" b="0" i="0" u="none" strike="noStrike" dirty="0">
                        <a:solidFill>
                          <a:srgbClr val="000000"/>
                        </a:solidFill>
                        <a:effectLst/>
                        <a:latin typeface="Calibri" panose="020F0502020204030204" pitchFamily="34" charset="0"/>
                      </a:endParaRPr>
                    </a:p>
                  </a:txBody>
                  <a:tcPr marL="85725" marR="9525" marT="9525" anchor="b">
                    <a:lnL>
                      <a:noFill/>
                    </a:lnL>
                    <a:lnR>
                      <a:noFill/>
                    </a:lnR>
                    <a:lnT>
                      <a:noFill/>
                    </a:lnT>
                    <a:lnB>
                      <a:noFill/>
                    </a:lnB>
                    <a:noFill/>
                  </a:tcPr>
                </a:tc>
                <a:extLst>
                  <a:ext uri="{0D108BD9-81ED-4DB2-BD59-A6C34878D82A}">
                    <a16:rowId xmlns:a16="http://schemas.microsoft.com/office/drawing/2014/main" val="2485636007"/>
                  </a:ext>
                </a:extLst>
              </a:tr>
            </a:tbl>
          </a:graphicData>
        </a:graphic>
      </p:graphicFrame>
      <p:pic>
        <p:nvPicPr>
          <p:cNvPr id="2" name="Imagen 1">
            <a:extLst>
              <a:ext uri="{FF2B5EF4-FFF2-40B4-BE49-F238E27FC236}">
                <a16:creationId xmlns:a16="http://schemas.microsoft.com/office/drawing/2014/main" id="{75E23ACD-2B52-5F1B-CAB9-EA4B0F562FCB}"/>
              </a:ext>
            </a:extLst>
          </p:cNvPr>
          <p:cNvPicPr>
            <a:picLocks noChangeAspect="1"/>
          </p:cNvPicPr>
          <p:nvPr/>
        </p:nvPicPr>
        <p:blipFill>
          <a:blip r:embed="rId4"/>
          <a:stretch>
            <a:fillRect/>
          </a:stretch>
        </p:blipFill>
        <p:spPr>
          <a:xfrm>
            <a:off x="1910522" y="809540"/>
            <a:ext cx="8833870" cy="5646725"/>
          </a:xfrm>
          <a:prstGeom prst="rect">
            <a:avLst/>
          </a:prstGeom>
        </p:spPr>
      </p:pic>
    </p:spTree>
    <p:extLst>
      <p:ext uri="{BB962C8B-B14F-4D97-AF65-F5344CB8AC3E}">
        <p14:creationId xmlns:p14="http://schemas.microsoft.com/office/powerpoint/2010/main" val="409010544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05EA1C-6E48-7BFC-40A4-C94CA5868D31}"/>
            </a:ext>
          </a:extLst>
        </p:cNvPr>
        <p:cNvGrpSpPr/>
        <p:nvPr/>
      </p:nvGrpSpPr>
      <p:grpSpPr>
        <a:xfrm>
          <a:off x="0" y="0"/>
          <a:ext cx="0" cy="0"/>
          <a:chOff x="0" y="0"/>
          <a:chExt cx="0" cy="0"/>
        </a:xfrm>
      </p:grpSpPr>
      <p:pic>
        <p:nvPicPr>
          <p:cNvPr id="5" name="Imagen 4">
            <a:extLst>
              <a:ext uri="{FF2B5EF4-FFF2-40B4-BE49-F238E27FC236}">
                <a16:creationId xmlns:a16="http://schemas.microsoft.com/office/drawing/2014/main" id="{FF38397A-45A5-463F-A1F8-5693DAAE8EFC}"/>
              </a:ext>
            </a:extLst>
          </p:cNvPr>
          <p:cNvPicPr>
            <a:picLocks noChangeAspect="1"/>
          </p:cNvPicPr>
          <p:nvPr/>
        </p:nvPicPr>
        <p:blipFill>
          <a:blip r:embed="rId3"/>
          <a:stretch>
            <a:fillRect/>
          </a:stretch>
        </p:blipFill>
        <p:spPr>
          <a:xfrm>
            <a:off x="52287" y="44570"/>
            <a:ext cx="12174649" cy="6782747"/>
          </a:xfrm>
          <a:prstGeom prst="rect">
            <a:avLst/>
          </a:prstGeom>
        </p:spPr>
      </p:pic>
      <p:sp>
        <p:nvSpPr>
          <p:cNvPr id="4" name="CuadroTexto 3">
            <a:extLst>
              <a:ext uri="{FF2B5EF4-FFF2-40B4-BE49-F238E27FC236}">
                <a16:creationId xmlns:a16="http://schemas.microsoft.com/office/drawing/2014/main" id="{AA3F0C9B-12C9-992B-CC0E-1FD24FC321FA}"/>
              </a:ext>
            </a:extLst>
          </p:cNvPr>
          <p:cNvSpPr txBox="1"/>
          <p:nvPr/>
        </p:nvSpPr>
        <p:spPr>
          <a:xfrm>
            <a:off x="6492240" y="2444558"/>
            <a:ext cx="5071110" cy="369332"/>
          </a:xfrm>
          <a:prstGeom prst="rect">
            <a:avLst/>
          </a:prstGeom>
          <a:noFill/>
        </p:spPr>
        <p:txBody>
          <a:bodyPr wrap="square">
            <a:spAutoFit/>
          </a:bodyPr>
          <a:lstStyle/>
          <a:p>
            <a:pPr algn="just"/>
            <a:endParaRPr lang="es-CO" dirty="0"/>
          </a:p>
        </p:txBody>
      </p:sp>
      <p:sp>
        <p:nvSpPr>
          <p:cNvPr id="3" name="CuadroTexto 2">
            <a:extLst>
              <a:ext uri="{FF2B5EF4-FFF2-40B4-BE49-F238E27FC236}">
                <a16:creationId xmlns:a16="http://schemas.microsoft.com/office/drawing/2014/main" id="{2B9712D9-436A-6C45-5313-FD51E952BDF5}"/>
              </a:ext>
            </a:extLst>
          </p:cNvPr>
          <p:cNvSpPr txBox="1"/>
          <p:nvPr/>
        </p:nvSpPr>
        <p:spPr>
          <a:xfrm>
            <a:off x="6327457" y="2182948"/>
            <a:ext cx="5400675" cy="369332"/>
          </a:xfrm>
          <a:prstGeom prst="rect">
            <a:avLst/>
          </a:prstGeom>
          <a:noFill/>
        </p:spPr>
        <p:txBody>
          <a:bodyPr wrap="square">
            <a:spAutoFit/>
          </a:bodyPr>
          <a:lstStyle/>
          <a:p>
            <a:pPr algn="just"/>
            <a:endParaRPr lang="es-ES" altLang="en-US" dirty="0">
              <a:latin typeface="Aptos (Cuerpo)"/>
            </a:endParaRPr>
          </a:p>
        </p:txBody>
      </p:sp>
      <p:cxnSp>
        <p:nvCxnSpPr>
          <p:cNvPr id="14" name="Conector recto 13">
            <a:extLst>
              <a:ext uri="{FF2B5EF4-FFF2-40B4-BE49-F238E27FC236}">
                <a16:creationId xmlns:a16="http://schemas.microsoft.com/office/drawing/2014/main" id="{3F755619-4E79-CA69-26D4-B806C509988C}"/>
              </a:ext>
            </a:extLst>
          </p:cNvPr>
          <p:cNvCxnSpPr>
            <a:cxnSpLocks/>
          </p:cNvCxnSpPr>
          <p:nvPr/>
        </p:nvCxnSpPr>
        <p:spPr>
          <a:xfrm>
            <a:off x="6840041" y="1856978"/>
            <a:ext cx="0" cy="4599287"/>
          </a:xfrm>
          <a:prstGeom prst="line">
            <a:avLst/>
          </a:prstGeom>
        </p:spPr>
        <p:style>
          <a:lnRef idx="2">
            <a:schemeClr val="accent4"/>
          </a:lnRef>
          <a:fillRef idx="0">
            <a:schemeClr val="accent4"/>
          </a:fillRef>
          <a:effectRef idx="1">
            <a:schemeClr val="accent4"/>
          </a:effectRef>
          <a:fontRef idx="minor">
            <a:schemeClr val="tx1"/>
          </a:fontRef>
        </p:style>
      </p:cxnSp>
      <p:sp>
        <p:nvSpPr>
          <p:cNvPr id="32" name="CuadroTexto 31">
            <a:extLst>
              <a:ext uri="{FF2B5EF4-FFF2-40B4-BE49-F238E27FC236}">
                <a16:creationId xmlns:a16="http://schemas.microsoft.com/office/drawing/2014/main" id="{4DC2908D-8854-7CCD-1316-24E93853CC21}"/>
              </a:ext>
            </a:extLst>
          </p:cNvPr>
          <p:cNvSpPr txBox="1"/>
          <p:nvPr/>
        </p:nvSpPr>
        <p:spPr>
          <a:xfrm>
            <a:off x="6653630" y="3030463"/>
            <a:ext cx="184731" cy="907941"/>
          </a:xfrm>
          <a:prstGeom prst="rect">
            <a:avLst/>
          </a:prstGeom>
          <a:noFill/>
        </p:spPr>
        <p:txBody>
          <a:bodyPr wrap="none" rtlCol="0">
            <a:spAutoFit/>
          </a:bodyPr>
          <a:lstStyle/>
          <a:p>
            <a:endParaRPr lang="es-CO" sz="3500" b="1" dirty="0"/>
          </a:p>
          <a:p>
            <a:endParaRPr lang="es-CO" dirty="0"/>
          </a:p>
        </p:txBody>
      </p:sp>
      <p:graphicFrame>
        <p:nvGraphicFramePr>
          <p:cNvPr id="34" name="Tabla 33">
            <a:extLst>
              <a:ext uri="{FF2B5EF4-FFF2-40B4-BE49-F238E27FC236}">
                <a16:creationId xmlns:a16="http://schemas.microsoft.com/office/drawing/2014/main" id="{F5797E4C-28F0-C84E-1810-B2A20DEA5019}"/>
              </a:ext>
            </a:extLst>
          </p:cNvPr>
          <p:cNvGraphicFramePr>
            <a:graphicFrameLocks noGrp="1"/>
          </p:cNvGraphicFramePr>
          <p:nvPr/>
        </p:nvGraphicFramePr>
        <p:xfrm>
          <a:off x="5435600" y="3810794"/>
          <a:ext cx="1320800" cy="381000"/>
        </p:xfrm>
        <a:graphic>
          <a:graphicData uri="http://schemas.openxmlformats.org/drawingml/2006/table">
            <a:tbl>
              <a:tblPr/>
              <a:tblGrid>
                <a:gridCol w="1320800">
                  <a:extLst>
                    <a:ext uri="{9D8B030D-6E8A-4147-A177-3AD203B41FA5}">
                      <a16:colId xmlns:a16="http://schemas.microsoft.com/office/drawing/2014/main" val="3228977563"/>
                    </a:ext>
                  </a:extLst>
                </a:gridCol>
              </a:tblGrid>
              <a:tr h="381000">
                <a:tc>
                  <a:txBody>
                    <a:bodyPr/>
                    <a:lstStyle/>
                    <a:p>
                      <a:pPr algn="ctr" fontAlgn="b"/>
                      <a:endParaRPr lang="es-CO" sz="1100" b="0" i="0" u="none" strike="noStrike" dirty="0">
                        <a:solidFill>
                          <a:srgbClr val="000000"/>
                        </a:solidFill>
                        <a:effectLst/>
                        <a:latin typeface="Calibri" panose="020F0502020204030204" pitchFamily="34" charset="0"/>
                      </a:endParaRPr>
                    </a:p>
                  </a:txBody>
                  <a:tcPr marL="85725" marR="9525" marT="9525" anchor="b">
                    <a:lnL>
                      <a:noFill/>
                    </a:lnL>
                    <a:lnR>
                      <a:noFill/>
                    </a:lnR>
                    <a:lnT>
                      <a:noFill/>
                    </a:lnT>
                    <a:lnB>
                      <a:noFill/>
                    </a:lnB>
                    <a:noFill/>
                  </a:tcPr>
                </a:tc>
                <a:extLst>
                  <a:ext uri="{0D108BD9-81ED-4DB2-BD59-A6C34878D82A}">
                    <a16:rowId xmlns:a16="http://schemas.microsoft.com/office/drawing/2014/main" val="2485636007"/>
                  </a:ext>
                </a:extLst>
              </a:tr>
            </a:tbl>
          </a:graphicData>
        </a:graphic>
      </p:graphicFrame>
      <p:pic>
        <p:nvPicPr>
          <p:cNvPr id="6" name="Imagen 5">
            <a:extLst>
              <a:ext uri="{FF2B5EF4-FFF2-40B4-BE49-F238E27FC236}">
                <a16:creationId xmlns:a16="http://schemas.microsoft.com/office/drawing/2014/main" id="{B63F9326-AE9C-F34C-9502-119BFCD603F6}"/>
              </a:ext>
            </a:extLst>
          </p:cNvPr>
          <p:cNvPicPr>
            <a:picLocks noChangeAspect="1"/>
          </p:cNvPicPr>
          <p:nvPr/>
        </p:nvPicPr>
        <p:blipFill>
          <a:blip r:embed="rId4"/>
          <a:stretch>
            <a:fillRect/>
          </a:stretch>
        </p:blipFill>
        <p:spPr>
          <a:xfrm>
            <a:off x="2096643" y="963083"/>
            <a:ext cx="8791194" cy="5493182"/>
          </a:xfrm>
          <a:prstGeom prst="rect">
            <a:avLst/>
          </a:prstGeom>
        </p:spPr>
      </p:pic>
    </p:spTree>
    <p:extLst>
      <p:ext uri="{BB962C8B-B14F-4D97-AF65-F5344CB8AC3E}">
        <p14:creationId xmlns:p14="http://schemas.microsoft.com/office/powerpoint/2010/main" val="35869816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48215F-3884-DEC5-DF8C-5E624BE0978D}"/>
            </a:ext>
          </a:extLst>
        </p:cNvPr>
        <p:cNvGrpSpPr/>
        <p:nvPr/>
      </p:nvGrpSpPr>
      <p:grpSpPr>
        <a:xfrm>
          <a:off x="0" y="0"/>
          <a:ext cx="0" cy="0"/>
          <a:chOff x="0" y="0"/>
          <a:chExt cx="0" cy="0"/>
        </a:xfrm>
      </p:grpSpPr>
      <p:pic>
        <p:nvPicPr>
          <p:cNvPr id="5" name="Imagen 4">
            <a:extLst>
              <a:ext uri="{FF2B5EF4-FFF2-40B4-BE49-F238E27FC236}">
                <a16:creationId xmlns:a16="http://schemas.microsoft.com/office/drawing/2014/main" id="{B98026BB-D112-3629-C28D-5CCE98CFA555}"/>
              </a:ext>
            </a:extLst>
          </p:cNvPr>
          <p:cNvPicPr>
            <a:picLocks noChangeAspect="1"/>
          </p:cNvPicPr>
          <p:nvPr/>
        </p:nvPicPr>
        <p:blipFill>
          <a:blip r:embed="rId3"/>
          <a:stretch>
            <a:fillRect/>
          </a:stretch>
        </p:blipFill>
        <p:spPr>
          <a:xfrm>
            <a:off x="17351" y="0"/>
            <a:ext cx="12174649" cy="6782747"/>
          </a:xfrm>
          <a:prstGeom prst="rect">
            <a:avLst/>
          </a:prstGeom>
        </p:spPr>
      </p:pic>
      <p:sp>
        <p:nvSpPr>
          <p:cNvPr id="7" name="CuadroTexto 6">
            <a:extLst>
              <a:ext uri="{FF2B5EF4-FFF2-40B4-BE49-F238E27FC236}">
                <a16:creationId xmlns:a16="http://schemas.microsoft.com/office/drawing/2014/main" id="{76786B70-A075-B2CD-CEBA-4F7BA5F49823}"/>
              </a:ext>
            </a:extLst>
          </p:cNvPr>
          <p:cNvSpPr txBox="1"/>
          <p:nvPr/>
        </p:nvSpPr>
        <p:spPr>
          <a:xfrm>
            <a:off x="864544" y="2705725"/>
            <a:ext cx="4543223" cy="1446550"/>
          </a:xfrm>
          <a:prstGeom prst="rect">
            <a:avLst/>
          </a:prstGeom>
          <a:noFill/>
        </p:spPr>
        <p:txBody>
          <a:bodyPr wrap="square">
            <a:spAutoFit/>
          </a:bodyPr>
          <a:lstStyle/>
          <a:p>
            <a:pPr algn="ctr"/>
            <a:r>
              <a:rPr lang="es-ES" sz="4400" b="1" dirty="0">
                <a:solidFill>
                  <a:srgbClr val="00B050"/>
                </a:solidFill>
              </a:rPr>
              <a:t>VISIÓN RAMA JUDICIAL</a:t>
            </a:r>
            <a:endParaRPr lang="es-CO" sz="4400" b="1" dirty="0">
              <a:solidFill>
                <a:srgbClr val="00B050"/>
              </a:solidFill>
            </a:endParaRPr>
          </a:p>
        </p:txBody>
      </p:sp>
      <p:sp>
        <p:nvSpPr>
          <p:cNvPr id="4" name="CuadroTexto 3">
            <a:extLst>
              <a:ext uri="{FF2B5EF4-FFF2-40B4-BE49-F238E27FC236}">
                <a16:creationId xmlns:a16="http://schemas.microsoft.com/office/drawing/2014/main" id="{99CDAC25-CC7D-560E-9824-A3EB7DA14F55}"/>
              </a:ext>
            </a:extLst>
          </p:cNvPr>
          <p:cNvSpPr txBox="1"/>
          <p:nvPr/>
        </p:nvSpPr>
        <p:spPr>
          <a:xfrm>
            <a:off x="6492240" y="2417713"/>
            <a:ext cx="5071110" cy="2031325"/>
          </a:xfrm>
          <a:prstGeom prst="rect">
            <a:avLst/>
          </a:prstGeom>
          <a:noFill/>
        </p:spPr>
        <p:txBody>
          <a:bodyPr wrap="square">
            <a:spAutoFit/>
          </a:bodyPr>
          <a:lstStyle/>
          <a:p>
            <a:pPr algn="just"/>
            <a:r>
              <a:rPr lang="es-MX" dirty="0"/>
              <a:t>En el año 2026 tendremos una justicia más oportuna, igualitaria e incluyente, sensible a las diferentes realidades regionales, garante de la legalidad y seguridad jurídica, que desarrolla su capital humano y en la que los ciudadanos confían y que satisface sus necesidades, a través de servicios digitales, tecnología e innovación.</a:t>
            </a:r>
            <a:endParaRPr lang="es-CO" dirty="0"/>
          </a:p>
        </p:txBody>
      </p:sp>
    </p:spTree>
    <p:extLst>
      <p:ext uri="{BB962C8B-B14F-4D97-AF65-F5344CB8AC3E}">
        <p14:creationId xmlns:p14="http://schemas.microsoft.com/office/powerpoint/2010/main" val="305291828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A02B8D-5C42-A634-89D3-DBE13A384701}"/>
            </a:ext>
          </a:extLst>
        </p:cNvPr>
        <p:cNvGrpSpPr/>
        <p:nvPr/>
      </p:nvGrpSpPr>
      <p:grpSpPr>
        <a:xfrm>
          <a:off x="0" y="0"/>
          <a:ext cx="0" cy="0"/>
          <a:chOff x="0" y="0"/>
          <a:chExt cx="0" cy="0"/>
        </a:xfrm>
      </p:grpSpPr>
      <p:pic>
        <p:nvPicPr>
          <p:cNvPr id="5" name="Imagen 4">
            <a:extLst>
              <a:ext uri="{FF2B5EF4-FFF2-40B4-BE49-F238E27FC236}">
                <a16:creationId xmlns:a16="http://schemas.microsoft.com/office/drawing/2014/main" id="{E43B1DB0-84ED-C492-FDB2-2DC7FFDD0236}"/>
              </a:ext>
            </a:extLst>
          </p:cNvPr>
          <p:cNvPicPr>
            <a:picLocks noChangeAspect="1"/>
          </p:cNvPicPr>
          <p:nvPr/>
        </p:nvPicPr>
        <p:blipFill>
          <a:blip r:embed="rId3"/>
          <a:stretch>
            <a:fillRect/>
          </a:stretch>
        </p:blipFill>
        <p:spPr>
          <a:xfrm>
            <a:off x="52287" y="44570"/>
            <a:ext cx="12174649" cy="6782747"/>
          </a:xfrm>
          <a:prstGeom prst="rect">
            <a:avLst/>
          </a:prstGeom>
        </p:spPr>
      </p:pic>
      <p:sp>
        <p:nvSpPr>
          <p:cNvPr id="4" name="CuadroTexto 3">
            <a:extLst>
              <a:ext uri="{FF2B5EF4-FFF2-40B4-BE49-F238E27FC236}">
                <a16:creationId xmlns:a16="http://schemas.microsoft.com/office/drawing/2014/main" id="{13BDCC5B-10FF-4B1A-DF10-335AE779C5DF}"/>
              </a:ext>
            </a:extLst>
          </p:cNvPr>
          <p:cNvSpPr txBox="1"/>
          <p:nvPr/>
        </p:nvSpPr>
        <p:spPr>
          <a:xfrm>
            <a:off x="6492240" y="2444558"/>
            <a:ext cx="5071110" cy="369332"/>
          </a:xfrm>
          <a:prstGeom prst="rect">
            <a:avLst/>
          </a:prstGeom>
          <a:noFill/>
        </p:spPr>
        <p:txBody>
          <a:bodyPr wrap="square">
            <a:spAutoFit/>
          </a:bodyPr>
          <a:lstStyle/>
          <a:p>
            <a:pPr algn="just"/>
            <a:endParaRPr lang="es-CO" dirty="0"/>
          </a:p>
        </p:txBody>
      </p:sp>
      <p:sp>
        <p:nvSpPr>
          <p:cNvPr id="3" name="CuadroTexto 2">
            <a:extLst>
              <a:ext uri="{FF2B5EF4-FFF2-40B4-BE49-F238E27FC236}">
                <a16:creationId xmlns:a16="http://schemas.microsoft.com/office/drawing/2014/main" id="{831D2C32-0375-A0C5-348B-434936B60665}"/>
              </a:ext>
            </a:extLst>
          </p:cNvPr>
          <p:cNvSpPr txBox="1"/>
          <p:nvPr/>
        </p:nvSpPr>
        <p:spPr>
          <a:xfrm>
            <a:off x="6327457" y="2182948"/>
            <a:ext cx="5400675" cy="369332"/>
          </a:xfrm>
          <a:prstGeom prst="rect">
            <a:avLst/>
          </a:prstGeom>
          <a:noFill/>
        </p:spPr>
        <p:txBody>
          <a:bodyPr wrap="square">
            <a:spAutoFit/>
          </a:bodyPr>
          <a:lstStyle/>
          <a:p>
            <a:pPr algn="just"/>
            <a:endParaRPr lang="es-ES" altLang="en-US" dirty="0">
              <a:latin typeface="Aptos (Cuerpo)"/>
            </a:endParaRPr>
          </a:p>
        </p:txBody>
      </p:sp>
      <p:cxnSp>
        <p:nvCxnSpPr>
          <p:cNvPr id="14" name="Conector recto 13">
            <a:extLst>
              <a:ext uri="{FF2B5EF4-FFF2-40B4-BE49-F238E27FC236}">
                <a16:creationId xmlns:a16="http://schemas.microsoft.com/office/drawing/2014/main" id="{A219BF50-744C-3E64-EEB9-74A3E91EA77A}"/>
              </a:ext>
            </a:extLst>
          </p:cNvPr>
          <p:cNvCxnSpPr>
            <a:cxnSpLocks/>
          </p:cNvCxnSpPr>
          <p:nvPr/>
        </p:nvCxnSpPr>
        <p:spPr>
          <a:xfrm>
            <a:off x="6840041" y="1856978"/>
            <a:ext cx="0" cy="4599287"/>
          </a:xfrm>
          <a:prstGeom prst="line">
            <a:avLst/>
          </a:prstGeom>
        </p:spPr>
        <p:style>
          <a:lnRef idx="2">
            <a:schemeClr val="accent4"/>
          </a:lnRef>
          <a:fillRef idx="0">
            <a:schemeClr val="accent4"/>
          </a:fillRef>
          <a:effectRef idx="1">
            <a:schemeClr val="accent4"/>
          </a:effectRef>
          <a:fontRef idx="minor">
            <a:schemeClr val="tx1"/>
          </a:fontRef>
        </p:style>
      </p:cxnSp>
      <p:sp>
        <p:nvSpPr>
          <p:cNvPr id="32" name="CuadroTexto 31">
            <a:extLst>
              <a:ext uri="{FF2B5EF4-FFF2-40B4-BE49-F238E27FC236}">
                <a16:creationId xmlns:a16="http://schemas.microsoft.com/office/drawing/2014/main" id="{F1E17FA3-27B6-0090-A0A7-DE11FE072ABE}"/>
              </a:ext>
            </a:extLst>
          </p:cNvPr>
          <p:cNvSpPr txBox="1"/>
          <p:nvPr/>
        </p:nvSpPr>
        <p:spPr>
          <a:xfrm>
            <a:off x="6653630" y="3030463"/>
            <a:ext cx="184731" cy="907941"/>
          </a:xfrm>
          <a:prstGeom prst="rect">
            <a:avLst/>
          </a:prstGeom>
          <a:noFill/>
        </p:spPr>
        <p:txBody>
          <a:bodyPr wrap="none" rtlCol="0">
            <a:spAutoFit/>
          </a:bodyPr>
          <a:lstStyle/>
          <a:p>
            <a:endParaRPr lang="es-CO" sz="3500" b="1" dirty="0"/>
          </a:p>
          <a:p>
            <a:endParaRPr lang="es-CO" dirty="0"/>
          </a:p>
        </p:txBody>
      </p:sp>
      <p:graphicFrame>
        <p:nvGraphicFramePr>
          <p:cNvPr id="34" name="Tabla 33">
            <a:extLst>
              <a:ext uri="{FF2B5EF4-FFF2-40B4-BE49-F238E27FC236}">
                <a16:creationId xmlns:a16="http://schemas.microsoft.com/office/drawing/2014/main" id="{A540F01E-19F3-C695-8205-10BE18812227}"/>
              </a:ext>
            </a:extLst>
          </p:cNvPr>
          <p:cNvGraphicFramePr>
            <a:graphicFrameLocks noGrp="1"/>
          </p:cNvGraphicFramePr>
          <p:nvPr/>
        </p:nvGraphicFramePr>
        <p:xfrm>
          <a:off x="5435600" y="3810794"/>
          <a:ext cx="1320800" cy="381000"/>
        </p:xfrm>
        <a:graphic>
          <a:graphicData uri="http://schemas.openxmlformats.org/drawingml/2006/table">
            <a:tbl>
              <a:tblPr/>
              <a:tblGrid>
                <a:gridCol w="1320800">
                  <a:extLst>
                    <a:ext uri="{9D8B030D-6E8A-4147-A177-3AD203B41FA5}">
                      <a16:colId xmlns:a16="http://schemas.microsoft.com/office/drawing/2014/main" val="3228977563"/>
                    </a:ext>
                  </a:extLst>
                </a:gridCol>
              </a:tblGrid>
              <a:tr h="381000">
                <a:tc>
                  <a:txBody>
                    <a:bodyPr/>
                    <a:lstStyle/>
                    <a:p>
                      <a:pPr algn="ctr" fontAlgn="b"/>
                      <a:endParaRPr lang="es-CO" sz="1100" b="0" i="0" u="none" strike="noStrike" dirty="0">
                        <a:solidFill>
                          <a:srgbClr val="000000"/>
                        </a:solidFill>
                        <a:effectLst/>
                        <a:latin typeface="Calibri" panose="020F0502020204030204" pitchFamily="34" charset="0"/>
                      </a:endParaRPr>
                    </a:p>
                  </a:txBody>
                  <a:tcPr marL="85725" marR="9525" marT="9525" anchor="b">
                    <a:lnL>
                      <a:noFill/>
                    </a:lnL>
                    <a:lnR>
                      <a:noFill/>
                    </a:lnR>
                    <a:lnT>
                      <a:noFill/>
                    </a:lnT>
                    <a:lnB>
                      <a:noFill/>
                    </a:lnB>
                    <a:noFill/>
                  </a:tcPr>
                </a:tc>
                <a:extLst>
                  <a:ext uri="{0D108BD9-81ED-4DB2-BD59-A6C34878D82A}">
                    <a16:rowId xmlns:a16="http://schemas.microsoft.com/office/drawing/2014/main" val="2485636007"/>
                  </a:ext>
                </a:extLst>
              </a:tr>
            </a:tbl>
          </a:graphicData>
        </a:graphic>
      </p:graphicFrame>
      <p:pic>
        <p:nvPicPr>
          <p:cNvPr id="2" name="Imagen 1">
            <a:extLst>
              <a:ext uri="{FF2B5EF4-FFF2-40B4-BE49-F238E27FC236}">
                <a16:creationId xmlns:a16="http://schemas.microsoft.com/office/drawing/2014/main" id="{6ED53F94-3B3C-D12F-21F8-C613C9699CDE}"/>
              </a:ext>
            </a:extLst>
          </p:cNvPr>
          <p:cNvPicPr>
            <a:picLocks noChangeAspect="1"/>
          </p:cNvPicPr>
          <p:nvPr/>
        </p:nvPicPr>
        <p:blipFill>
          <a:blip r:embed="rId4"/>
          <a:stretch>
            <a:fillRect/>
          </a:stretch>
        </p:blipFill>
        <p:spPr>
          <a:xfrm>
            <a:off x="1571316" y="1044142"/>
            <a:ext cx="10156816" cy="5412123"/>
          </a:xfrm>
          <a:prstGeom prst="rect">
            <a:avLst/>
          </a:prstGeom>
        </p:spPr>
      </p:pic>
    </p:spTree>
    <p:extLst>
      <p:ext uri="{BB962C8B-B14F-4D97-AF65-F5344CB8AC3E}">
        <p14:creationId xmlns:p14="http://schemas.microsoft.com/office/powerpoint/2010/main" val="365853362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74BFE3-0F7C-B4A4-CE86-4AAA94BF1017}"/>
            </a:ext>
          </a:extLst>
        </p:cNvPr>
        <p:cNvGrpSpPr/>
        <p:nvPr/>
      </p:nvGrpSpPr>
      <p:grpSpPr>
        <a:xfrm>
          <a:off x="0" y="0"/>
          <a:ext cx="0" cy="0"/>
          <a:chOff x="0" y="0"/>
          <a:chExt cx="0" cy="0"/>
        </a:xfrm>
      </p:grpSpPr>
      <p:pic>
        <p:nvPicPr>
          <p:cNvPr id="5" name="Imagen 4">
            <a:extLst>
              <a:ext uri="{FF2B5EF4-FFF2-40B4-BE49-F238E27FC236}">
                <a16:creationId xmlns:a16="http://schemas.microsoft.com/office/drawing/2014/main" id="{F870C811-1A38-7656-E931-1B4676273B34}"/>
              </a:ext>
            </a:extLst>
          </p:cNvPr>
          <p:cNvPicPr>
            <a:picLocks noChangeAspect="1"/>
          </p:cNvPicPr>
          <p:nvPr/>
        </p:nvPicPr>
        <p:blipFill>
          <a:blip r:embed="rId3"/>
          <a:stretch>
            <a:fillRect/>
          </a:stretch>
        </p:blipFill>
        <p:spPr>
          <a:xfrm>
            <a:off x="52287" y="44570"/>
            <a:ext cx="12174649" cy="6782747"/>
          </a:xfrm>
          <a:prstGeom prst="rect">
            <a:avLst/>
          </a:prstGeom>
        </p:spPr>
      </p:pic>
      <p:sp>
        <p:nvSpPr>
          <p:cNvPr id="4" name="CuadroTexto 3">
            <a:extLst>
              <a:ext uri="{FF2B5EF4-FFF2-40B4-BE49-F238E27FC236}">
                <a16:creationId xmlns:a16="http://schemas.microsoft.com/office/drawing/2014/main" id="{B6FDFBE2-E2FB-1F18-8663-931094221285}"/>
              </a:ext>
            </a:extLst>
          </p:cNvPr>
          <p:cNvSpPr txBox="1"/>
          <p:nvPr/>
        </p:nvSpPr>
        <p:spPr>
          <a:xfrm>
            <a:off x="6492240" y="2444558"/>
            <a:ext cx="5071110" cy="369332"/>
          </a:xfrm>
          <a:prstGeom prst="rect">
            <a:avLst/>
          </a:prstGeom>
          <a:noFill/>
        </p:spPr>
        <p:txBody>
          <a:bodyPr wrap="square">
            <a:spAutoFit/>
          </a:bodyPr>
          <a:lstStyle/>
          <a:p>
            <a:pPr algn="just"/>
            <a:endParaRPr lang="es-CO" dirty="0"/>
          </a:p>
        </p:txBody>
      </p:sp>
      <p:sp>
        <p:nvSpPr>
          <p:cNvPr id="3" name="CuadroTexto 2">
            <a:extLst>
              <a:ext uri="{FF2B5EF4-FFF2-40B4-BE49-F238E27FC236}">
                <a16:creationId xmlns:a16="http://schemas.microsoft.com/office/drawing/2014/main" id="{7440F7EE-A4E6-D338-612C-BC57F3A7C385}"/>
              </a:ext>
            </a:extLst>
          </p:cNvPr>
          <p:cNvSpPr txBox="1"/>
          <p:nvPr/>
        </p:nvSpPr>
        <p:spPr>
          <a:xfrm>
            <a:off x="6327457" y="2182948"/>
            <a:ext cx="5400675" cy="369332"/>
          </a:xfrm>
          <a:prstGeom prst="rect">
            <a:avLst/>
          </a:prstGeom>
          <a:noFill/>
        </p:spPr>
        <p:txBody>
          <a:bodyPr wrap="square">
            <a:spAutoFit/>
          </a:bodyPr>
          <a:lstStyle/>
          <a:p>
            <a:pPr algn="just"/>
            <a:endParaRPr lang="es-ES" altLang="en-US" dirty="0">
              <a:latin typeface="Aptos (Cuerpo)"/>
            </a:endParaRPr>
          </a:p>
        </p:txBody>
      </p:sp>
      <p:cxnSp>
        <p:nvCxnSpPr>
          <p:cNvPr id="14" name="Conector recto 13">
            <a:extLst>
              <a:ext uri="{FF2B5EF4-FFF2-40B4-BE49-F238E27FC236}">
                <a16:creationId xmlns:a16="http://schemas.microsoft.com/office/drawing/2014/main" id="{540F7CD8-4137-6570-58C6-EB3784FFA190}"/>
              </a:ext>
            </a:extLst>
          </p:cNvPr>
          <p:cNvCxnSpPr>
            <a:cxnSpLocks/>
          </p:cNvCxnSpPr>
          <p:nvPr/>
        </p:nvCxnSpPr>
        <p:spPr>
          <a:xfrm>
            <a:off x="6840041" y="1856978"/>
            <a:ext cx="0" cy="4599287"/>
          </a:xfrm>
          <a:prstGeom prst="line">
            <a:avLst/>
          </a:prstGeom>
        </p:spPr>
        <p:style>
          <a:lnRef idx="2">
            <a:schemeClr val="accent4"/>
          </a:lnRef>
          <a:fillRef idx="0">
            <a:schemeClr val="accent4"/>
          </a:fillRef>
          <a:effectRef idx="1">
            <a:schemeClr val="accent4"/>
          </a:effectRef>
          <a:fontRef idx="minor">
            <a:schemeClr val="tx1"/>
          </a:fontRef>
        </p:style>
      </p:cxnSp>
      <p:sp>
        <p:nvSpPr>
          <p:cNvPr id="32" name="CuadroTexto 31">
            <a:extLst>
              <a:ext uri="{FF2B5EF4-FFF2-40B4-BE49-F238E27FC236}">
                <a16:creationId xmlns:a16="http://schemas.microsoft.com/office/drawing/2014/main" id="{82E1D294-D58B-E205-A897-31D02F670428}"/>
              </a:ext>
            </a:extLst>
          </p:cNvPr>
          <p:cNvSpPr txBox="1"/>
          <p:nvPr/>
        </p:nvSpPr>
        <p:spPr>
          <a:xfrm>
            <a:off x="6653630" y="3030463"/>
            <a:ext cx="184731" cy="907941"/>
          </a:xfrm>
          <a:prstGeom prst="rect">
            <a:avLst/>
          </a:prstGeom>
          <a:noFill/>
        </p:spPr>
        <p:txBody>
          <a:bodyPr wrap="none" rtlCol="0">
            <a:spAutoFit/>
          </a:bodyPr>
          <a:lstStyle/>
          <a:p>
            <a:endParaRPr lang="es-CO" sz="3500" b="1" dirty="0"/>
          </a:p>
          <a:p>
            <a:endParaRPr lang="es-CO" dirty="0"/>
          </a:p>
        </p:txBody>
      </p:sp>
      <p:graphicFrame>
        <p:nvGraphicFramePr>
          <p:cNvPr id="34" name="Tabla 33">
            <a:extLst>
              <a:ext uri="{FF2B5EF4-FFF2-40B4-BE49-F238E27FC236}">
                <a16:creationId xmlns:a16="http://schemas.microsoft.com/office/drawing/2014/main" id="{78EA7511-9409-1A89-CC27-B78075A0B53E}"/>
              </a:ext>
            </a:extLst>
          </p:cNvPr>
          <p:cNvGraphicFramePr>
            <a:graphicFrameLocks noGrp="1"/>
          </p:cNvGraphicFramePr>
          <p:nvPr/>
        </p:nvGraphicFramePr>
        <p:xfrm>
          <a:off x="5435600" y="3810794"/>
          <a:ext cx="1320800" cy="381000"/>
        </p:xfrm>
        <a:graphic>
          <a:graphicData uri="http://schemas.openxmlformats.org/drawingml/2006/table">
            <a:tbl>
              <a:tblPr/>
              <a:tblGrid>
                <a:gridCol w="1320800">
                  <a:extLst>
                    <a:ext uri="{9D8B030D-6E8A-4147-A177-3AD203B41FA5}">
                      <a16:colId xmlns:a16="http://schemas.microsoft.com/office/drawing/2014/main" val="3228977563"/>
                    </a:ext>
                  </a:extLst>
                </a:gridCol>
              </a:tblGrid>
              <a:tr h="381000">
                <a:tc>
                  <a:txBody>
                    <a:bodyPr/>
                    <a:lstStyle/>
                    <a:p>
                      <a:pPr algn="ctr" fontAlgn="b"/>
                      <a:endParaRPr lang="es-CO" sz="1100" b="0" i="0" u="none" strike="noStrike" dirty="0">
                        <a:solidFill>
                          <a:srgbClr val="000000"/>
                        </a:solidFill>
                        <a:effectLst/>
                        <a:latin typeface="Calibri" panose="020F0502020204030204" pitchFamily="34" charset="0"/>
                      </a:endParaRPr>
                    </a:p>
                  </a:txBody>
                  <a:tcPr marL="85725" marR="9525" marT="9525" anchor="b">
                    <a:lnL>
                      <a:noFill/>
                    </a:lnL>
                    <a:lnR>
                      <a:noFill/>
                    </a:lnR>
                    <a:lnT>
                      <a:noFill/>
                    </a:lnT>
                    <a:lnB>
                      <a:noFill/>
                    </a:lnB>
                    <a:noFill/>
                  </a:tcPr>
                </a:tc>
                <a:extLst>
                  <a:ext uri="{0D108BD9-81ED-4DB2-BD59-A6C34878D82A}">
                    <a16:rowId xmlns:a16="http://schemas.microsoft.com/office/drawing/2014/main" val="2485636007"/>
                  </a:ext>
                </a:extLst>
              </a:tr>
            </a:tbl>
          </a:graphicData>
        </a:graphic>
      </p:graphicFrame>
      <p:pic>
        <p:nvPicPr>
          <p:cNvPr id="6" name="Imagen 5">
            <a:extLst>
              <a:ext uri="{FF2B5EF4-FFF2-40B4-BE49-F238E27FC236}">
                <a16:creationId xmlns:a16="http://schemas.microsoft.com/office/drawing/2014/main" id="{BC16F05E-22A2-BCE4-FD19-CA3BD3631638}"/>
              </a:ext>
            </a:extLst>
          </p:cNvPr>
          <p:cNvPicPr>
            <a:picLocks noChangeAspect="1"/>
          </p:cNvPicPr>
          <p:nvPr/>
        </p:nvPicPr>
        <p:blipFill>
          <a:blip r:embed="rId4"/>
          <a:stretch>
            <a:fillRect/>
          </a:stretch>
        </p:blipFill>
        <p:spPr>
          <a:xfrm>
            <a:off x="2255153" y="842242"/>
            <a:ext cx="8474174" cy="5284381"/>
          </a:xfrm>
          <a:prstGeom prst="rect">
            <a:avLst/>
          </a:prstGeom>
        </p:spPr>
      </p:pic>
    </p:spTree>
    <p:extLst>
      <p:ext uri="{BB962C8B-B14F-4D97-AF65-F5344CB8AC3E}">
        <p14:creationId xmlns:p14="http://schemas.microsoft.com/office/powerpoint/2010/main" val="329806887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D35061-5576-8195-DA78-56F426DEEB8A}"/>
            </a:ext>
          </a:extLst>
        </p:cNvPr>
        <p:cNvGrpSpPr/>
        <p:nvPr/>
      </p:nvGrpSpPr>
      <p:grpSpPr>
        <a:xfrm>
          <a:off x="0" y="0"/>
          <a:ext cx="0" cy="0"/>
          <a:chOff x="0" y="0"/>
          <a:chExt cx="0" cy="0"/>
        </a:xfrm>
      </p:grpSpPr>
      <p:pic>
        <p:nvPicPr>
          <p:cNvPr id="5" name="Imagen 4">
            <a:extLst>
              <a:ext uri="{FF2B5EF4-FFF2-40B4-BE49-F238E27FC236}">
                <a16:creationId xmlns:a16="http://schemas.microsoft.com/office/drawing/2014/main" id="{93C7F5EB-B9E9-A54D-DDB3-B872405F9493}"/>
              </a:ext>
            </a:extLst>
          </p:cNvPr>
          <p:cNvPicPr>
            <a:picLocks noChangeAspect="1"/>
          </p:cNvPicPr>
          <p:nvPr/>
        </p:nvPicPr>
        <p:blipFill>
          <a:blip r:embed="rId3"/>
          <a:stretch>
            <a:fillRect/>
          </a:stretch>
        </p:blipFill>
        <p:spPr>
          <a:xfrm>
            <a:off x="52287" y="44570"/>
            <a:ext cx="12174649" cy="6782747"/>
          </a:xfrm>
          <a:prstGeom prst="rect">
            <a:avLst/>
          </a:prstGeom>
        </p:spPr>
      </p:pic>
      <p:sp>
        <p:nvSpPr>
          <p:cNvPr id="4" name="CuadroTexto 3">
            <a:extLst>
              <a:ext uri="{FF2B5EF4-FFF2-40B4-BE49-F238E27FC236}">
                <a16:creationId xmlns:a16="http://schemas.microsoft.com/office/drawing/2014/main" id="{0A19E68A-25F8-E690-76BE-3406A6DC33FB}"/>
              </a:ext>
            </a:extLst>
          </p:cNvPr>
          <p:cNvSpPr txBox="1"/>
          <p:nvPr/>
        </p:nvSpPr>
        <p:spPr>
          <a:xfrm>
            <a:off x="6492240" y="2444558"/>
            <a:ext cx="5071110" cy="369332"/>
          </a:xfrm>
          <a:prstGeom prst="rect">
            <a:avLst/>
          </a:prstGeom>
          <a:noFill/>
        </p:spPr>
        <p:txBody>
          <a:bodyPr wrap="square">
            <a:spAutoFit/>
          </a:bodyPr>
          <a:lstStyle/>
          <a:p>
            <a:pPr algn="just"/>
            <a:endParaRPr lang="es-CO" dirty="0"/>
          </a:p>
        </p:txBody>
      </p:sp>
      <p:sp>
        <p:nvSpPr>
          <p:cNvPr id="3" name="CuadroTexto 2">
            <a:extLst>
              <a:ext uri="{FF2B5EF4-FFF2-40B4-BE49-F238E27FC236}">
                <a16:creationId xmlns:a16="http://schemas.microsoft.com/office/drawing/2014/main" id="{7FA89B77-DFEC-1F9C-67C2-E0B1656047D0}"/>
              </a:ext>
            </a:extLst>
          </p:cNvPr>
          <p:cNvSpPr txBox="1"/>
          <p:nvPr/>
        </p:nvSpPr>
        <p:spPr>
          <a:xfrm>
            <a:off x="6327457" y="2182948"/>
            <a:ext cx="5400675" cy="369332"/>
          </a:xfrm>
          <a:prstGeom prst="rect">
            <a:avLst/>
          </a:prstGeom>
          <a:noFill/>
        </p:spPr>
        <p:txBody>
          <a:bodyPr wrap="square">
            <a:spAutoFit/>
          </a:bodyPr>
          <a:lstStyle/>
          <a:p>
            <a:pPr algn="just"/>
            <a:endParaRPr lang="es-ES" altLang="en-US" dirty="0">
              <a:latin typeface="Aptos (Cuerpo)"/>
            </a:endParaRPr>
          </a:p>
        </p:txBody>
      </p:sp>
      <p:cxnSp>
        <p:nvCxnSpPr>
          <p:cNvPr id="14" name="Conector recto 13">
            <a:extLst>
              <a:ext uri="{FF2B5EF4-FFF2-40B4-BE49-F238E27FC236}">
                <a16:creationId xmlns:a16="http://schemas.microsoft.com/office/drawing/2014/main" id="{2A84C390-4384-0052-C968-C98F6C60E158}"/>
              </a:ext>
            </a:extLst>
          </p:cNvPr>
          <p:cNvCxnSpPr>
            <a:cxnSpLocks/>
          </p:cNvCxnSpPr>
          <p:nvPr/>
        </p:nvCxnSpPr>
        <p:spPr>
          <a:xfrm>
            <a:off x="6840041" y="1856978"/>
            <a:ext cx="0" cy="4599287"/>
          </a:xfrm>
          <a:prstGeom prst="line">
            <a:avLst/>
          </a:prstGeom>
        </p:spPr>
        <p:style>
          <a:lnRef idx="2">
            <a:schemeClr val="accent4"/>
          </a:lnRef>
          <a:fillRef idx="0">
            <a:schemeClr val="accent4"/>
          </a:fillRef>
          <a:effectRef idx="1">
            <a:schemeClr val="accent4"/>
          </a:effectRef>
          <a:fontRef idx="minor">
            <a:schemeClr val="tx1"/>
          </a:fontRef>
        </p:style>
      </p:cxnSp>
      <p:sp>
        <p:nvSpPr>
          <p:cNvPr id="32" name="CuadroTexto 31">
            <a:extLst>
              <a:ext uri="{FF2B5EF4-FFF2-40B4-BE49-F238E27FC236}">
                <a16:creationId xmlns:a16="http://schemas.microsoft.com/office/drawing/2014/main" id="{3C32FEAD-3805-064A-5B1A-0736A5DDF304}"/>
              </a:ext>
            </a:extLst>
          </p:cNvPr>
          <p:cNvSpPr txBox="1"/>
          <p:nvPr/>
        </p:nvSpPr>
        <p:spPr>
          <a:xfrm>
            <a:off x="6653630" y="3030463"/>
            <a:ext cx="184731" cy="907941"/>
          </a:xfrm>
          <a:prstGeom prst="rect">
            <a:avLst/>
          </a:prstGeom>
          <a:noFill/>
        </p:spPr>
        <p:txBody>
          <a:bodyPr wrap="none" rtlCol="0">
            <a:spAutoFit/>
          </a:bodyPr>
          <a:lstStyle/>
          <a:p>
            <a:endParaRPr lang="es-CO" sz="3500" b="1" dirty="0"/>
          </a:p>
          <a:p>
            <a:endParaRPr lang="es-CO" dirty="0"/>
          </a:p>
        </p:txBody>
      </p:sp>
      <p:graphicFrame>
        <p:nvGraphicFramePr>
          <p:cNvPr id="34" name="Tabla 33">
            <a:extLst>
              <a:ext uri="{FF2B5EF4-FFF2-40B4-BE49-F238E27FC236}">
                <a16:creationId xmlns:a16="http://schemas.microsoft.com/office/drawing/2014/main" id="{645822CC-2A1E-B59B-BC10-B0E2ECA1078A}"/>
              </a:ext>
            </a:extLst>
          </p:cNvPr>
          <p:cNvGraphicFramePr>
            <a:graphicFrameLocks noGrp="1"/>
          </p:cNvGraphicFramePr>
          <p:nvPr/>
        </p:nvGraphicFramePr>
        <p:xfrm>
          <a:off x="5435600" y="3810794"/>
          <a:ext cx="1320800" cy="381000"/>
        </p:xfrm>
        <a:graphic>
          <a:graphicData uri="http://schemas.openxmlformats.org/drawingml/2006/table">
            <a:tbl>
              <a:tblPr/>
              <a:tblGrid>
                <a:gridCol w="1320800">
                  <a:extLst>
                    <a:ext uri="{9D8B030D-6E8A-4147-A177-3AD203B41FA5}">
                      <a16:colId xmlns:a16="http://schemas.microsoft.com/office/drawing/2014/main" val="3228977563"/>
                    </a:ext>
                  </a:extLst>
                </a:gridCol>
              </a:tblGrid>
              <a:tr h="381000">
                <a:tc>
                  <a:txBody>
                    <a:bodyPr/>
                    <a:lstStyle/>
                    <a:p>
                      <a:pPr algn="ctr" fontAlgn="b"/>
                      <a:endParaRPr lang="es-CO" sz="1100" b="0" i="0" u="none" strike="noStrike" dirty="0">
                        <a:solidFill>
                          <a:srgbClr val="000000"/>
                        </a:solidFill>
                        <a:effectLst/>
                        <a:latin typeface="Calibri" panose="020F0502020204030204" pitchFamily="34" charset="0"/>
                      </a:endParaRPr>
                    </a:p>
                  </a:txBody>
                  <a:tcPr marL="85725" marR="9525" marT="9525" anchor="b">
                    <a:lnL>
                      <a:noFill/>
                    </a:lnL>
                    <a:lnR>
                      <a:noFill/>
                    </a:lnR>
                    <a:lnT>
                      <a:noFill/>
                    </a:lnT>
                    <a:lnB>
                      <a:noFill/>
                    </a:lnB>
                    <a:noFill/>
                  </a:tcPr>
                </a:tc>
                <a:extLst>
                  <a:ext uri="{0D108BD9-81ED-4DB2-BD59-A6C34878D82A}">
                    <a16:rowId xmlns:a16="http://schemas.microsoft.com/office/drawing/2014/main" val="2485636007"/>
                  </a:ext>
                </a:extLst>
              </a:tr>
            </a:tbl>
          </a:graphicData>
        </a:graphic>
      </p:graphicFrame>
      <p:pic>
        <p:nvPicPr>
          <p:cNvPr id="11" name="Imagen 10">
            <a:extLst>
              <a:ext uri="{FF2B5EF4-FFF2-40B4-BE49-F238E27FC236}">
                <a16:creationId xmlns:a16="http://schemas.microsoft.com/office/drawing/2014/main" id="{13315001-6B3F-CE13-F80A-BC4817261F05}"/>
              </a:ext>
            </a:extLst>
          </p:cNvPr>
          <p:cNvPicPr>
            <a:picLocks noChangeAspect="1"/>
          </p:cNvPicPr>
          <p:nvPr/>
        </p:nvPicPr>
        <p:blipFill>
          <a:blip r:embed="rId4"/>
          <a:stretch>
            <a:fillRect/>
          </a:stretch>
        </p:blipFill>
        <p:spPr>
          <a:xfrm>
            <a:off x="1584903" y="1129364"/>
            <a:ext cx="8817066" cy="5021302"/>
          </a:xfrm>
          <a:prstGeom prst="rect">
            <a:avLst/>
          </a:prstGeom>
        </p:spPr>
      </p:pic>
    </p:spTree>
    <p:extLst>
      <p:ext uri="{BB962C8B-B14F-4D97-AF65-F5344CB8AC3E}">
        <p14:creationId xmlns:p14="http://schemas.microsoft.com/office/powerpoint/2010/main" val="132860178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F81864-EAED-F29D-6B1F-5CA3BBC95C8A}"/>
            </a:ext>
          </a:extLst>
        </p:cNvPr>
        <p:cNvGrpSpPr/>
        <p:nvPr/>
      </p:nvGrpSpPr>
      <p:grpSpPr>
        <a:xfrm>
          <a:off x="0" y="0"/>
          <a:ext cx="0" cy="0"/>
          <a:chOff x="0" y="0"/>
          <a:chExt cx="0" cy="0"/>
        </a:xfrm>
      </p:grpSpPr>
      <p:pic>
        <p:nvPicPr>
          <p:cNvPr id="5" name="Imagen 4">
            <a:extLst>
              <a:ext uri="{FF2B5EF4-FFF2-40B4-BE49-F238E27FC236}">
                <a16:creationId xmlns:a16="http://schemas.microsoft.com/office/drawing/2014/main" id="{31A4A653-921F-69F9-C761-095C3AAD3E88}"/>
              </a:ext>
            </a:extLst>
          </p:cNvPr>
          <p:cNvPicPr>
            <a:picLocks noChangeAspect="1"/>
          </p:cNvPicPr>
          <p:nvPr/>
        </p:nvPicPr>
        <p:blipFill>
          <a:blip r:embed="rId3"/>
          <a:stretch>
            <a:fillRect/>
          </a:stretch>
        </p:blipFill>
        <p:spPr>
          <a:xfrm>
            <a:off x="52287" y="44570"/>
            <a:ext cx="12174649" cy="6782747"/>
          </a:xfrm>
          <a:prstGeom prst="rect">
            <a:avLst/>
          </a:prstGeom>
        </p:spPr>
      </p:pic>
      <p:sp>
        <p:nvSpPr>
          <p:cNvPr id="4" name="CuadroTexto 3">
            <a:extLst>
              <a:ext uri="{FF2B5EF4-FFF2-40B4-BE49-F238E27FC236}">
                <a16:creationId xmlns:a16="http://schemas.microsoft.com/office/drawing/2014/main" id="{2033E4B0-444B-D1B2-FC31-7DC549CFBE97}"/>
              </a:ext>
            </a:extLst>
          </p:cNvPr>
          <p:cNvSpPr txBox="1"/>
          <p:nvPr/>
        </p:nvSpPr>
        <p:spPr>
          <a:xfrm>
            <a:off x="6492240" y="2444558"/>
            <a:ext cx="5071110" cy="369332"/>
          </a:xfrm>
          <a:prstGeom prst="rect">
            <a:avLst/>
          </a:prstGeom>
          <a:noFill/>
        </p:spPr>
        <p:txBody>
          <a:bodyPr wrap="square">
            <a:spAutoFit/>
          </a:bodyPr>
          <a:lstStyle/>
          <a:p>
            <a:pPr algn="just"/>
            <a:endParaRPr lang="es-CO" dirty="0"/>
          </a:p>
        </p:txBody>
      </p:sp>
      <p:sp>
        <p:nvSpPr>
          <p:cNvPr id="3" name="CuadroTexto 2">
            <a:extLst>
              <a:ext uri="{FF2B5EF4-FFF2-40B4-BE49-F238E27FC236}">
                <a16:creationId xmlns:a16="http://schemas.microsoft.com/office/drawing/2014/main" id="{72713D72-C380-2F0F-438E-3F32B81ED267}"/>
              </a:ext>
            </a:extLst>
          </p:cNvPr>
          <p:cNvSpPr txBox="1"/>
          <p:nvPr/>
        </p:nvSpPr>
        <p:spPr>
          <a:xfrm>
            <a:off x="6327457" y="2182948"/>
            <a:ext cx="5400675" cy="369332"/>
          </a:xfrm>
          <a:prstGeom prst="rect">
            <a:avLst/>
          </a:prstGeom>
          <a:noFill/>
        </p:spPr>
        <p:txBody>
          <a:bodyPr wrap="square">
            <a:spAutoFit/>
          </a:bodyPr>
          <a:lstStyle/>
          <a:p>
            <a:pPr algn="just"/>
            <a:endParaRPr lang="es-ES" altLang="en-US" dirty="0">
              <a:latin typeface="Aptos (Cuerpo)"/>
            </a:endParaRPr>
          </a:p>
        </p:txBody>
      </p:sp>
      <p:cxnSp>
        <p:nvCxnSpPr>
          <p:cNvPr id="14" name="Conector recto 13">
            <a:extLst>
              <a:ext uri="{FF2B5EF4-FFF2-40B4-BE49-F238E27FC236}">
                <a16:creationId xmlns:a16="http://schemas.microsoft.com/office/drawing/2014/main" id="{5C7A3219-4371-8AD3-06FF-2FCFE1ABCAA6}"/>
              </a:ext>
            </a:extLst>
          </p:cNvPr>
          <p:cNvCxnSpPr>
            <a:cxnSpLocks/>
          </p:cNvCxnSpPr>
          <p:nvPr/>
        </p:nvCxnSpPr>
        <p:spPr>
          <a:xfrm>
            <a:off x="6840041" y="1856978"/>
            <a:ext cx="0" cy="4599287"/>
          </a:xfrm>
          <a:prstGeom prst="line">
            <a:avLst/>
          </a:prstGeom>
        </p:spPr>
        <p:style>
          <a:lnRef idx="2">
            <a:schemeClr val="accent4"/>
          </a:lnRef>
          <a:fillRef idx="0">
            <a:schemeClr val="accent4"/>
          </a:fillRef>
          <a:effectRef idx="1">
            <a:schemeClr val="accent4"/>
          </a:effectRef>
          <a:fontRef idx="minor">
            <a:schemeClr val="tx1"/>
          </a:fontRef>
        </p:style>
      </p:cxnSp>
      <p:sp>
        <p:nvSpPr>
          <p:cNvPr id="32" name="CuadroTexto 31">
            <a:extLst>
              <a:ext uri="{FF2B5EF4-FFF2-40B4-BE49-F238E27FC236}">
                <a16:creationId xmlns:a16="http://schemas.microsoft.com/office/drawing/2014/main" id="{4472B225-0E11-942A-4206-FF8B8F1BC5AF}"/>
              </a:ext>
            </a:extLst>
          </p:cNvPr>
          <p:cNvSpPr txBox="1"/>
          <p:nvPr/>
        </p:nvSpPr>
        <p:spPr>
          <a:xfrm>
            <a:off x="6653630" y="3030463"/>
            <a:ext cx="184731" cy="907941"/>
          </a:xfrm>
          <a:prstGeom prst="rect">
            <a:avLst/>
          </a:prstGeom>
          <a:noFill/>
        </p:spPr>
        <p:txBody>
          <a:bodyPr wrap="none" rtlCol="0">
            <a:spAutoFit/>
          </a:bodyPr>
          <a:lstStyle/>
          <a:p>
            <a:endParaRPr lang="es-CO" sz="3500" b="1" dirty="0"/>
          </a:p>
          <a:p>
            <a:endParaRPr lang="es-CO" dirty="0"/>
          </a:p>
        </p:txBody>
      </p:sp>
      <p:graphicFrame>
        <p:nvGraphicFramePr>
          <p:cNvPr id="34" name="Tabla 33">
            <a:extLst>
              <a:ext uri="{FF2B5EF4-FFF2-40B4-BE49-F238E27FC236}">
                <a16:creationId xmlns:a16="http://schemas.microsoft.com/office/drawing/2014/main" id="{21A6EE5C-D3C6-8D57-43BE-99F13BCB78E0}"/>
              </a:ext>
            </a:extLst>
          </p:cNvPr>
          <p:cNvGraphicFramePr>
            <a:graphicFrameLocks noGrp="1"/>
          </p:cNvGraphicFramePr>
          <p:nvPr/>
        </p:nvGraphicFramePr>
        <p:xfrm>
          <a:off x="5435600" y="3810794"/>
          <a:ext cx="1320800" cy="381000"/>
        </p:xfrm>
        <a:graphic>
          <a:graphicData uri="http://schemas.openxmlformats.org/drawingml/2006/table">
            <a:tbl>
              <a:tblPr/>
              <a:tblGrid>
                <a:gridCol w="1320800">
                  <a:extLst>
                    <a:ext uri="{9D8B030D-6E8A-4147-A177-3AD203B41FA5}">
                      <a16:colId xmlns:a16="http://schemas.microsoft.com/office/drawing/2014/main" val="3228977563"/>
                    </a:ext>
                  </a:extLst>
                </a:gridCol>
              </a:tblGrid>
              <a:tr h="381000">
                <a:tc>
                  <a:txBody>
                    <a:bodyPr/>
                    <a:lstStyle/>
                    <a:p>
                      <a:pPr algn="ctr" fontAlgn="b"/>
                      <a:endParaRPr lang="es-CO" sz="1100" b="0" i="0" u="none" strike="noStrike" dirty="0">
                        <a:solidFill>
                          <a:srgbClr val="000000"/>
                        </a:solidFill>
                        <a:effectLst/>
                        <a:latin typeface="Calibri" panose="020F0502020204030204" pitchFamily="34" charset="0"/>
                      </a:endParaRPr>
                    </a:p>
                  </a:txBody>
                  <a:tcPr marL="85725" marR="9525" marT="9525" anchor="b">
                    <a:lnL>
                      <a:noFill/>
                    </a:lnL>
                    <a:lnR>
                      <a:noFill/>
                    </a:lnR>
                    <a:lnT>
                      <a:noFill/>
                    </a:lnT>
                    <a:lnB>
                      <a:noFill/>
                    </a:lnB>
                    <a:noFill/>
                  </a:tcPr>
                </a:tc>
                <a:extLst>
                  <a:ext uri="{0D108BD9-81ED-4DB2-BD59-A6C34878D82A}">
                    <a16:rowId xmlns:a16="http://schemas.microsoft.com/office/drawing/2014/main" val="2485636007"/>
                  </a:ext>
                </a:extLst>
              </a:tr>
            </a:tbl>
          </a:graphicData>
        </a:graphic>
      </p:graphicFrame>
      <p:pic>
        <p:nvPicPr>
          <p:cNvPr id="6" name="Imagen 5">
            <a:extLst>
              <a:ext uri="{FF2B5EF4-FFF2-40B4-BE49-F238E27FC236}">
                <a16:creationId xmlns:a16="http://schemas.microsoft.com/office/drawing/2014/main" id="{E6B41671-882A-FEAF-E066-666C14CD760A}"/>
              </a:ext>
            </a:extLst>
          </p:cNvPr>
          <p:cNvPicPr>
            <a:picLocks noChangeAspect="1"/>
          </p:cNvPicPr>
          <p:nvPr/>
        </p:nvPicPr>
        <p:blipFill>
          <a:blip r:embed="rId4"/>
          <a:stretch>
            <a:fillRect/>
          </a:stretch>
        </p:blipFill>
        <p:spPr>
          <a:xfrm>
            <a:off x="1855653" y="957738"/>
            <a:ext cx="8943607" cy="5498527"/>
          </a:xfrm>
          <a:prstGeom prst="rect">
            <a:avLst/>
          </a:prstGeom>
        </p:spPr>
      </p:pic>
    </p:spTree>
    <p:extLst>
      <p:ext uri="{BB962C8B-B14F-4D97-AF65-F5344CB8AC3E}">
        <p14:creationId xmlns:p14="http://schemas.microsoft.com/office/powerpoint/2010/main" val="167049899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EEB4AD-9A75-F00E-DC62-B67716774C7A}"/>
            </a:ext>
          </a:extLst>
        </p:cNvPr>
        <p:cNvGrpSpPr/>
        <p:nvPr/>
      </p:nvGrpSpPr>
      <p:grpSpPr>
        <a:xfrm>
          <a:off x="0" y="0"/>
          <a:ext cx="0" cy="0"/>
          <a:chOff x="0" y="0"/>
          <a:chExt cx="0" cy="0"/>
        </a:xfrm>
      </p:grpSpPr>
      <p:pic>
        <p:nvPicPr>
          <p:cNvPr id="5" name="Imagen 4">
            <a:extLst>
              <a:ext uri="{FF2B5EF4-FFF2-40B4-BE49-F238E27FC236}">
                <a16:creationId xmlns:a16="http://schemas.microsoft.com/office/drawing/2014/main" id="{9B007CF0-089F-56CE-73DE-91C698B518FA}"/>
              </a:ext>
            </a:extLst>
          </p:cNvPr>
          <p:cNvPicPr>
            <a:picLocks noChangeAspect="1"/>
          </p:cNvPicPr>
          <p:nvPr/>
        </p:nvPicPr>
        <p:blipFill>
          <a:blip r:embed="rId3"/>
          <a:stretch>
            <a:fillRect/>
          </a:stretch>
        </p:blipFill>
        <p:spPr>
          <a:xfrm>
            <a:off x="52287" y="44570"/>
            <a:ext cx="12174649" cy="6782747"/>
          </a:xfrm>
          <a:prstGeom prst="rect">
            <a:avLst/>
          </a:prstGeom>
        </p:spPr>
      </p:pic>
      <p:sp>
        <p:nvSpPr>
          <p:cNvPr id="4" name="CuadroTexto 3">
            <a:extLst>
              <a:ext uri="{FF2B5EF4-FFF2-40B4-BE49-F238E27FC236}">
                <a16:creationId xmlns:a16="http://schemas.microsoft.com/office/drawing/2014/main" id="{1A864162-EE95-D5F5-EFF8-5E53A0894389}"/>
              </a:ext>
            </a:extLst>
          </p:cNvPr>
          <p:cNvSpPr txBox="1"/>
          <p:nvPr/>
        </p:nvSpPr>
        <p:spPr>
          <a:xfrm>
            <a:off x="6492240" y="2444558"/>
            <a:ext cx="5071110" cy="369332"/>
          </a:xfrm>
          <a:prstGeom prst="rect">
            <a:avLst/>
          </a:prstGeom>
          <a:noFill/>
        </p:spPr>
        <p:txBody>
          <a:bodyPr wrap="square">
            <a:spAutoFit/>
          </a:bodyPr>
          <a:lstStyle/>
          <a:p>
            <a:pPr algn="just"/>
            <a:endParaRPr lang="es-CO" dirty="0"/>
          </a:p>
        </p:txBody>
      </p:sp>
      <p:sp>
        <p:nvSpPr>
          <p:cNvPr id="3" name="CuadroTexto 2">
            <a:extLst>
              <a:ext uri="{FF2B5EF4-FFF2-40B4-BE49-F238E27FC236}">
                <a16:creationId xmlns:a16="http://schemas.microsoft.com/office/drawing/2014/main" id="{68E66A33-2F6A-3F20-A1F2-97A987E3A3E1}"/>
              </a:ext>
            </a:extLst>
          </p:cNvPr>
          <p:cNvSpPr txBox="1"/>
          <p:nvPr/>
        </p:nvSpPr>
        <p:spPr>
          <a:xfrm>
            <a:off x="6327457" y="2182948"/>
            <a:ext cx="5400675" cy="369332"/>
          </a:xfrm>
          <a:prstGeom prst="rect">
            <a:avLst/>
          </a:prstGeom>
          <a:noFill/>
        </p:spPr>
        <p:txBody>
          <a:bodyPr wrap="square">
            <a:spAutoFit/>
          </a:bodyPr>
          <a:lstStyle/>
          <a:p>
            <a:pPr algn="just"/>
            <a:endParaRPr lang="es-ES" altLang="en-US" dirty="0">
              <a:latin typeface="Aptos (Cuerpo)"/>
            </a:endParaRPr>
          </a:p>
        </p:txBody>
      </p:sp>
      <p:cxnSp>
        <p:nvCxnSpPr>
          <p:cNvPr id="14" name="Conector recto 13">
            <a:extLst>
              <a:ext uri="{FF2B5EF4-FFF2-40B4-BE49-F238E27FC236}">
                <a16:creationId xmlns:a16="http://schemas.microsoft.com/office/drawing/2014/main" id="{F0BBCC72-75AA-1ADC-665B-8218270AB9F1}"/>
              </a:ext>
            </a:extLst>
          </p:cNvPr>
          <p:cNvCxnSpPr>
            <a:cxnSpLocks/>
          </p:cNvCxnSpPr>
          <p:nvPr/>
        </p:nvCxnSpPr>
        <p:spPr>
          <a:xfrm>
            <a:off x="6840041" y="1856978"/>
            <a:ext cx="0" cy="4599287"/>
          </a:xfrm>
          <a:prstGeom prst="line">
            <a:avLst/>
          </a:prstGeom>
        </p:spPr>
        <p:style>
          <a:lnRef idx="2">
            <a:schemeClr val="accent4"/>
          </a:lnRef>
          <a:fillRef idx="0">
            <a:schemeClr val="accent4"/>
          </a:fillRef>
          <a:effectRef idx="1">
            <a:schemeClr val="accent4"/>
          </a:effectRef>
          <a:fontRef idx="minor">
            <a:schemeClr val="tx1"/>
          </a:fontRef>
        </p:style>
      </p:cxnSp>
      <p:sp>
        <p:nvSpPr>
          <p:cNvPr id="32" name="CuadroTexto 31">
            <a:extLst>
              <a:ext uri="{FF2B5EF4-FFF2-40B4-BE49-F238E27FC236}">
                <a16:creationId xmlns:a16="http://schemas.microsoft.com/office/drawing/2014/main" id="{809415B1-E569-E201-6D7D-2398910B4F64}"/>
              </a:ext>
            </a:extLst>
          </p:cNvPr>
          <p:cNvSpPr txBox="1"/>
          <p:nvPr/>
        </p:nvSpPr>
        <p:spPr>
          <a:xfrm>
            <a:off x="6653630" y="3030463"/>
            <a:ext cx="184731" cy="907941"/>
          </a:xfrm>
          <a:prstGeom prst="rect">
            <a:avLst/>
          </a:prstGeom>
          <a:noFill/>
        </p:spPr>
        <p:txBody>
          <a:bodyPr wrap="none" rtlCol="0">
            <a:spAutoFit/>
          </a:bodyPr>
          <a:lstStyle/>
          <a:p>
            <a:endParaRPr lang="es-CO" sz="3500" b="1" dirty="0"/>
          </a:p>
          <a:p>
            <a:endParaRPr lang="es-CO" dirty="0"/>
          </a:p>
        </p:txBody>
      </p:sp>
      <p:graphicFrame>
        <p:nvGraphicFramePr>
          <p:cNvPr id="34" name="Tabla 33">
            <a:extLst>
              <a:ext uri="{FF2B5EF4-FFF2-40B4-BE49-F238E27FC236}">
                <a16:creationId xmlns:a16="http://schemas.microsoft.com/office/drawing/2014/main" id="{C65B9E69-AD9C-2074-34CC-843E9F577E69}"/>
              </a:ext>
            </a:extLst>
          </p:cNvPr>
          <p:cNvGraphicFramePr>
            <a:graphicFrameLocks noGrp="1"/>
          </p:cNvGraphicFramePr>
          <p:nvPr/>
        </p:nvGraphicFramePr>
        <p:xfrm>
          <a:off x="5435600" y="3810794"/>
          <a:ext cx="1320800" cy="381000"/>
        </p:xfrm>
        <a:graphic>
          <a:graphicData uri="http://schemas.openxmlformats.org/drawingml/2006/table">
            <a:tbl>
              <a:tblPr/>
              <a:tblGrid>
                <a:gridCol w="1320800">
                  <a:extLst>
                    <a:ext uri="{9D8B030D-6E8A-4147-A177-3AD203B41FA5}">
                      <a16:colId xmlns:a16="http://schemas.microsoft.com/office/drawing/2014/main" val="3228977563"/>
                    </a:ext>
                  </a:extLst>
                </a:gridCol>
              </a:tblGrid>
              <a:tr h="381000">
                <a:tc>
                  <a:txBody>
                    <a:bodyPr/>
                    <a:lstStyle/>
                    <a:p>
                      <a:pPr algn="ctr" fontAlgn="b"/>
                      <a:endParaRPr lang="es-CO" sz="1100" b="0" i="0" u="none" strike="noStrike" dirty="0">
                        <a:solidFill>
                          <a:srgbClr val="000000"/>
                        </a:solidFill>
                        <a:effectLst/>
                        <a:latin typeface="Calibri" panose="020F0502020204030204" pitchFamily="34" charset="0"/>
                      </a:endParaRPr>
                    </a:p>
                  </a:txBody>
                  <a:tcPr marL="85725" marR="9525" marT="9525" anchor="b">
                    <a:lnL>
                      <a:noFill/>
                    </a:lnL>
                    <a:lnR>
                      <a:noFill/>
                    </a:lnR>
                    <a:lnT>
                      <a:noFill/>
                    </a:lnT>
                    <a:lnB>
                      <a:noFill/>
                    </a:lnB>
                    <a:noFill/>
                  </a:tcPr>
                </a:tc>
                <a:extLst>
                  <a:ext uri="{0D108BD9-81ED-4DB2-BD59-A6C34878D82A}">
                    <a16:rowId xmlns:a16="http://schemas.microsoft.com/office/drawing/2014/main" val="2485636007"/>
                  </a:ext>
                </a:extLst>
              </a:tr>
            </a:tbl>
          </a:graphicData>
        </a:graphic>
      </p:graphicFrame>
      <p:pic>
        <p:nvPicPr>
          <p:cNvPr id="2" name="Imagen 1">
            <a:extLst>
              <a:ext uri="{FF2B5EF4-FFF2-40B4-BE49-F238E27FC236}">
                <a16:creationId xmlns:a16="http://schemas.microsoft.com/office/drawing/2014/main" id="{A3CFF7D2-9575-93CE-4898-60F827725D82}"/>
              </a:ext>
            </a:extLst>
          </p:cNvPr>
          <p:cNvPicPr>
            <a:picLocks noChangeAspect="1"/>
          </p:cNvPicPr>
          <p:nvPr/>
        </p:nvPicPr>
        <p:blipFill>
          <a:blip r:embed="rId4"/>
          <a:stretch>
            <a:fillRect/>
          </a:stretch>
        </p:blipFill>
        <p:spPr>
          <a:xfrm>
            <a:off x="1667807" y="875140"/>
            <a:ext cx="8943607" cy="5466629"/>
          </a:xfrm>
          <a:prstGeom prst="rect">
            <a:avLst/>
          </a:prstGeom>
        </p:spPr>
      </p:pic>
    </p:spTree>
    <p:extLst>
      <p:ext uri="{BB962C8B-B14F-4D97-AF65-F5344CB8AC3E}">
        <p14:creationId xmlns:p14="http://schemas.microsoft.com/office/powerpoint/2010/main" val="262963973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3A4B0A-E470-0A24-71F9-89B7EF0A72F7}"/>
            </a:ext>
          </a:extLst>
        </p:cNvPr>
        <p:cNvGrpSpPr/>
        <p:nvPr/>
      </p:nvGrpSpPr>
      <p:grpSpPr>
        <a:xfrm>
          <a:off x="0" y="0"/>
          <a:ext cx="0" cy="0"/>
          <a:chOff x="0" y="0"/>
          <a:chExt cx="0" cy="0"/>
        </a:xfrm>
      </p:grpSpPr>
      <p:pic>
        <p:nvPicPr>
          <p:cNvPr id="5" name="Imagen 4">
            <a:extLst>
              <a:ext uri="{FF2B5EF4-FFF2-40B4-BE49-F238E27FC236}">
                <a16:creationId xmlns:a16="http://schemas.microsoft.com/office/drawing/2014/main" id="{87853287-BAA5-A7E4-8BA4-BA2938C0EB16}"/>
              </a:ext>
            </a:extLst>
          </p:cNvPr>
          <p:cNvPicPr>
            <a:picLocks noChangeAspect="1"/>
          </p:cNvPicPr>
          <p:nvPr/>
        </p:nvPicPr>
        <p:blipFill>
          <a:blip r:embed="rId3"/>
          <a:stretch>
            <a:fillRect/>
          </a:stretch>
        </p:blipFill>
        <p:spPr>
          <a:xfrm>
            <a:off x="52287" y="44570"/>
            <a:ext cx="12174649" cy="6782747"/>
          </a:xfrm>
          <a:prstGeom prst="rect">
            <a:avLst/>
          </a:prstGeom>
        </p:spPr>
      </p:pic>
      <p:sp>
        <p:nvSpPr>
          <p:cNvPr id="4" name="CuadroTexto 3">
            <a:extLst>
              <a:ext uri="{FF2B5EF4-FFF2-40B4-BE49-F238E27FC236}">
                <a16:creationId xmlns:a16="http://schemas.microsoft.com/office/drawing/2014/main" id="{1DF026D4-FC81-0596-DB60-B861BEDE25AF}"/>
              </a:ext>
            </a:extLst>
          </p:cNvPr>
          <p:cNvSpPr txBox="1"/>
          <p:nvPr/>
        </p:nvSpPr>
        <p:spPr>
          <a:xfrm>
            <a:off x="6492240" y="2444558"/>
            <a:ext cx="5071110" cy="369332"/>
          </a:xfrm>
          <a:prstGeom prst="rect">
            <a:avLst/>
          </a:prstGeom>
          <a:noFill/>
        </p:spPr>
        <p:txBody>
          <a:bodyPr wrap="square">
            <a:spAutoFit/>
          </a:bodyPr>
          <a:lstStyle/>
          <a:p>
            <a:pPr algn="just"/>
            <a:endParaRPr lang="es-CO" dirty="0"/>
          </a:p>
        </p:txBody>
      </p:sp>
      <p:sp>
        <p:nvSpPr>
          <p:cNvPr id="3" name="CuadroTexto 2">
            <a:extLst>
              <a:ext uri="{FF2B5EF4-FFF2-40B4-BE49-F238E27FC236}">
                <a16:creationId xmlns:a16="http://schemas.microsoft.com/office/drawing/2014/main" id="{1060BF7E-58DF-E3AD-0C7D-B44A76DE3D65}"/>
              </a:ext>
            </a:extLst>
          </p:cNvPr>
          <p:cNvSpPr txBox="1"/>
          <p:nvPr/>
        </p:nvSpPr>
        <p:spPr>
          <a:xfrm>
            <a:off x="6327457" y="2182948"/>
            <a:ext cx="5400675" cy="369332"/>
          </a:xfrm>
          <a:prstGeom prst="rect">
            <a:avLst/>
          </a:prstGeom>
          <a:noFill/>
        </p:spPr>
        <p:txBody>
          <a:bodyPr wrap="square">
            <a:spAutoFit/>
          </a:bodyPr>
          <a:lstStyle/>
          <a:p>
            <a:pPr algn="just"/>
            <a:endParaRPr lang="es-ES" altLang="en-US" dirty="0">
              <a:latin typeface="Aptos (Cuerpo)"/>
            </a:endParaRPr>
          </a:p>
        </p:txBody>
      </p:sp>
      <p:cxnSp>
        <p:nvCxnSpPr>
          <p:cNvPr id="14" name="Conector recto 13">
            <a:extLst>
              <a:ext uri="{FF2B5EF4-FFF2-40B4-BE49-F238E27FC236}">
                <a16:creationId xmlns:a16="http://schemas.microsoft.com/office/drawing/2014/main" id="{8D20775A-2F51-9BBD-DF57-DBBD8E4BDAC9}"/>
              </a:ext>
            </a:extLst>
          </p:cNvPr>
          <p:cNvCxnSpPr>
            <a:cxnSpLocks/>
          </p:cNvCxnSpPr>
          <p:nvPr/>
        </p:nvCxnSpPr>
        <p:spPr>
          <a:xfrm>
            <a:off x="6840041" y="1856978"/>
            <a:ext cx="0" cy="4599287"/>
          </a:xfrm>
          <a:prstGeom prst="line">
            <a:avLst/>
          </a:prstGeom>
        </p:spPr>
        <p:style>
          <a:lnRef idx="2">
            <a:schemeClr val="accent4"/>
          </a:lnRef>
          <a:fillRef idx="0">
            <a:schemeClr val="accent4"/>
          </a:fillRef>
          <a:effectRef idx="1">
            <a:schemeClr val="accent4"/>
          </a:effectRef>
          <a:fontRef idx="minor">
            <a:schemeClr val="tx1"/>
          </a:fontRef>
        </p:style>
      </p:cxnSp>
      <p:sp>
        <p:nvSpPr>
          <p:cNvPr id="32" name="CuadroTexto 31">
            <a:extLst>
              <a:ext uri="{FF2B5EF4-FFF2-40B4-BE49-F238E27FC236}">
                <a16:creationId xmlns:a16="http://schemas.microsoft.com/office/drawing/2014/main" id="{C0671497-587F-781B-93D4-BC9D7FD4D552}"/>
              </a:ext>
            </a:extLst>
          </p:cNvPr>
          <p:cNvSpPr txBox="1"/>
          <p:nvPr/>
        </p:nvSpPr>
        <p:spPr>
          <a:xfrm>
            <a:off x="6653630" y="3030463"/>
            <a:ext cx="184731" cy="907941"/>
          </a:xfrm>
          <a:prstGeom prst="rect">
            <a:avLst/>
          </a:prstGeom>
          <a:noFill/>
        </p:spPr>
        <p:txBody>
          <a:bodyPr wrap="none" rtlCol="0">
            <a:spAutoFit/>
          </a:bodyPr>
          <a:lstStyle/>
          <a:p>
            <a:endParaRPr lang="es-CO" sz="3500" b="1" dirty="0"/>
          </a:p>
          <a:p>
            <a:endParaRPr lang="es-CO" dirty="0"/>
          </a:p>
        </p:txBody>
      </p:sp>
      <p:graphicFrame>
        <p:nvGraphicFramePr>
          <p:cNvPr id="34" name="Tabla 33">
            <a:extLst>
              <a:ext uri="{FF2B5EF4-FFF2-40B4-BE49-F238E27FC236}">
                <a16:creationId xmlns:a16="http://schemas.microsoft.com/office/drawing/2014/main" id="{30EBA1BA-7613-F994-8F1F-193DEC123D2D}"/>
              </a:ext>
            </a:extLst>
          </p:cNvPr>
          <p:cNvGraphicFramePr>
            <a:graphicFrameLocks noGrp="1"/>
          </p:cNvGraphicFramePr>
          <p:nvPr/>
        </p:nvGraphicFramePr>
        <p:xfrm>
          <a:off x="5435600" y="3810794"/>
          <a:ext cx="1320800" cy="381000"/>
        </p:xfrm>
        <a:graphic>
          <a:graphicData uri="http://schemas.openxmlformats.org/drawingml/2006/table">
            <a:tbl>
              <a:tblPr/>
              <a:tblGrid>
                <a:gridCol w="1320800">
                  <a:extLst>
                    <a:ext uri="{9D8B030D-6E8A-4147-A177-3AD203B41FA5}">
                      <a16:colId xmlns:a16="http://schemas.microsoft.com/office/drawing/2014/main" val="3228977563"/>
                    </a:ext>
                  </a:extLst>
                </a:gridCol>
              </a:tblGrid>
              <a:tr h="381000">
                <a:tc>
                  <a:txBody>
                    <a:bodyPr/>
                    <a:lstStyle/>
                    <a:p>
                      <a:pPr algn="ctr" fontAlgn="b"/>
                      <a:endParaRPr lang="es-CO" sz="1100" b="0" i="0" u="none" strike="noStrike" dirty="0">
                        <a:solidFill>
                          <a:srgbClr val="000000"/>
                        </a:solidFill>
                        <a:effectLst/>
                        <a:latin typeface="Calibri" panose="020F0502020204030204" pitchFamily="34" charset="0"/>
                      </a:endParaRPr>
                    </a:p>
                  </a:txBody>
                  <a:tcPr marL="85725" marR="9525" marT="9525" anchor="b">
                    <a:lnL>
                      <a:noFill/>
                    </a:lnL>
                    <a:lnR>
                      <a:noFill/>
                    </a:lnR>
                    <a:lnT>
                      <a:noFill/>
                    </a:lnT>
                    <a:lnB>
                      <a:noFill/>
                    </a:lnB>
                    <a:noFill/>
                  </a:tcPr>
                </a:tc>
                <a:extLst>
                  <a:ext uri="{0D108BD9-81ED-4DB2-BD59-A6C34878D82A}">
                    <a16:rowId xmlns:a16="http://schemas.microsoft.com/office/drawing/2014/main" val="2485636007"/>
                  </a:ext>
                </a:extLst>
              </a:tr>
            </a:tbl>
          </a:graphicData>
        </a:graphic>
      </p:graphicFrame>
      <p:pic>
        <p:nvPicPr>
          <p:cNvPr id="6" name="Imagen 5">
            <a:extLst>
              <a:ext uri="{FF2B5EF4-FFF2-40B4-BE49-F238E27FC236}">
                <a16:creationId xmlns:a16="http://schemas.microsoft.com/office/drawing/2014/main" id="{221FBC4D-4245-73BE-4860-38172BCF7042}"/>
              </a:ext>
            </a:extLst>
          </p:cNvPr>
          <p:cNvPicPr>
            <a:picLocks noChangeAspect="1"/>
          </p:cNvPicPr>
          <p:nvPr/>
        </p:nvPicPr>
        <p:blipFill>
          <a:blip r:embed="rId4"/>
          <a:stretch>
            <a:fillRect/>
          </a:stretch>
        </p:blipFill>
        <p:spPr>
          <a:xfrm>
            <a:off x="1870895" y="1184552"/>
            <a:ext cx="8913124" cy="5252484"/>
          </a:xfrm>
          <a:prstGeom prst="rect">
            <a:avLst/>
          </a:prstGeom>
        </p:spPr>
      </p:pic>
    </p:spTree>
    <p:extLst>
      <p:ext uri="{BB962C8B-B14F-4D97-AF65-F5344CB8AC3E}">
        <p14:creationId xmlns:p14="http://schemas.microsoft.com/office/powerpoint/2010/main" val="17471312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8A2ED3-965F-2F32-9E65-884ADE23D268}"/>
            </a:ext>
          </a:extLst>
        </p:cNvPr>
        <p:cNvGrpSpPr/>
        <p:nvPr/>
      </p:nvGrpSpPr>
      <p:grpSpPr>
        <a:xfrm>
          <a:off x="0" y="0"/>
          <a:ext cx="0" cy="0"/>
          <a:chOff x="0" y="0"/>
          <a:chExt cx="0" cy="0"/>
        </a:xfrm>
      </p:grpSpPr>
      <p:pic>
        <p:nvPicPr>
          <p:cNvPr id="5" name="Imagen 4">
            <a:extLst>
              <a:ext uri="{FF2B5EF4-FFF2-40B4-BE49-F238E27FC236}">
                <a16:creationId xmlns:a16="http://schemas.microsoft.com/office/drawing/2014/main" id="{C256A1A2-9A79-D40F-B13E-16423D3122C6}"/>
              </a:ext>
            </a:extLst>
          </p:cNvPr>
          <p:cNvPicPr>
            <a:picLocks noChangeAspect="1"/>
          </p:cNvPicPr>
          <p:nvPr/>
        </p:nvPicPr>
        <p:blipFill>
          <a:blip r:embed="rId3"/>
          <a:stretch>
            <a:fillRect/>
          </a:stretch>
        </p:blipFill>
        <p:spPr>
          <a:xfrm>
            <a:off x="52287" y="44570"/>
            <a:ext cx="12174649" cy="6782747"/>
          </a:xfrm>
          <a:prstGeom prst="rect">
            <a:avLst/>
          </a:prstGeom>
        </p:spPr>
      </p:pic>
      <p:sp>
        <p:nvSpPr>
          <p:cNvPr id="4" name="CuadroTexto 3">
            <a:extLst>
              <a:ext uri="{FF2B5EF4-FFF2-40B4-BE49-F238E27FC236}">
                <a16:creationId xmlns:a16="http://schemas.microsoft.com/office/drawing/2014/main" id="{DB3C7E18-862E-9D00-A11D-EFEDC232E29D}"/>
              </a:ext>
            </a:extLst>
          </p:cNvPr>
          <p:cNvSpPr txBox="1"/>
          <p:nvPr/>
        </p:nvSpPr>
        <p:spPr>
          <a:xfrm>
            <a:off x="6492240" y="2444558"/>
            <a:ext cx="5071110" cy="369332"/>
          </a:xfrm>
          <a:prstGeom prst="rect">
            <a:avLst/>
          </a:prstGeom>
          <a:noFill/>
        </p:spPr>
        <p:txBody>
          <a:bodyPr wrap="square">
            <a:spAutoFit/>
          </a:bodyPr>
          <a:lstStyle/>
          <a:p>
            <a:pPr algn="just"/>
            <a:endParaRPr lang="es-CO" dirty="0"/>
          </a:p>
        </p:txBody>
      </p:sp>
      <p:sp>
        <p:nvSpPr>
          <p:cNvPr id="3" name="CuadroTexto 2">
            <a:extLst>
              <a:ext uri="{FF2B5EF4-FFF2-40B4-BE49-F238E27FC236}">
                <a16:creationId xmlns:a16="http://schemas.microsoft.com/office/drawing/2014/main" id="{E76A27CD-9FF9-B019-128B-4C41D316A5C3}"/>
              </a:ext>
            </a:extLst>
          </p:cNvPr>
          <p:cNvSpPr txBox="1"/>
          <p:nvPr/>
        </p:nvSpPr>
        <p:spPr>
          <a:xfrm>
            <a:off x="6327457" y="2182948"/>
            <a:ext cx="5400675" cy="369332"/>
          </a:xfrm>
          <a:prstGeom prst="rect">
            <a:avLst/>
          </a:prstGeom>
          <a:noFill/>
        </p:spPr>
        <p:txBody>
          <a:bodyPr wrap="square">
            <a:spAutoFit/>
          </a:bodyPr>
          <a:lstStyle/>
          <a:p>
            <a:pPr algn="just"/>
            <a:endParaRPr lang="es-ES" altLang="en-US" dirty="0">
              <a:latin typeface="Aptos (Cuerpo)"/>
            </a:endParaRPr>
          </a:p>
        </p:txBody>
      </p:sp>
      <p:cxnSp>
        <p:nvCxnSpPr>
          <p:cNvPr id="14" name="Conector recto 13">
            <a:extLst>
              <a:ext uri="{FF2B5EF4-FFF2-40B4-BE49-F238E27FC236}">
                <a16:creationId xmlns:a16="http://schemas.microsoft.com/office/drawing/2014/main" id="{65462850-3837-05D6-89F3-99F76E5AC038}"/>
              </a:ext>
            </a:extLst>
          </p:cNvPr>
          <p:cNvCxnSpPr>
            <a:cxnSpLocks/>
          </p:cNvCxnSpPr>
          <p:nvPr/>
        </p:nvCxnSpPr>
        <p:spPr>
          <a:xfrm>
            <a:off x="6840041" y="1856978"/>
            <a:ext cx="0" cy="4599287"/>
          </a:xfrm>
          <a:prstGeom prst="line">
            <a:avLst/>
          </a:prstGeom>
        </p:spPr>
        <p:style>
          <a:lnRef idx="2">
            <a:schemeClr val="accent4"/>
          </a:lnRef>
          <a:fillRef idx="0">
            <a:schemeClr val="accent4"/>
          </a:fillRef>
          <a:effectRef idx="1">
            <a:schemeClr val="accent4"/>
          </a:effectRef>
          <a:fontRef idx="minor">
            <a:schemeClr val="tx1"/>
          </a:fontRef>
        </p:style>
      </p:cxnSp>
      <p:sp>
        <p:nvSpPr>
          <p:cNvPr id="32" name="CuadroTexto 31">
            <a:extLst>
              <a:ext uri="{FF2B5EF4-FFF2-40B4-BE49-F238E27FC236}">
                <a16:creationId xmlns:a16="http://schemas.microsoft.com/office/drawing/2014/main" id="{9CA90F52-E0F5-ECC0-E1F2-84F28CFF1641}"/>
              </a:ext>
            </a:extLst>
          </p:cNvPr>
          <p:cNvSpPr txBox="1"/>
          <p:nvPr/>
        </p:nvSpPr>
        <p:spPr>
          <a:xfrm>
            <a:off x="6653630" y="3030463"/>
            <a:ext cx="184731" cy="907941"/>
          </a:xfrm>
          <a:prstGeom prst="rect">
            <a:avLst/>
          </a:prstGeom>
          <a:noFill/>
        </p:spPr>
        <p:txBody>
          <a:bodyPr wrap="none" rtlCol="0">
            <a:spAutoFit/>
          </a:bodyPr>
          <a:lstStyle/>
          <a:p>
            <a:endParaRPr lang="es-CO" sz="3500" b="1" dirty="0"/>
          </a:p>
          <a:p>
            <a:endParaRPr lang="es-CO" dirty="0"/>
          </a:p>
        </p:txBody>
      </p:sp>
      <p:graphicFrame>
        <p:nvGraphicFramePr>
          <p:cNvPr id="34" name="Tabla 33">
            <a:extLst>
              <a:ext uri="{FF2B5EF4-FFF2-40B4-BE49-F238E27FC236}">
                <a16:creationId xmlns:a16="http://schemas.microsoft.com/office/drawing/2014/main" id="{7300DACF-A32E-2C0E-A4E8-D55803AC37BF}"/>
              </a:ext>
            </a:extLst>
          </p:cNvPr>
          <p:cNvGraphicFramePr>
            <a:graphicFrameLocks noGrp="1"/>
          </p:cNvGraphicFramePr>
          <p:nvPr/>
        </p:nvGraphicFramePr>
        <p:xfrm>
          <a:off x="5435600" y="3810794"/>
          <a:ext cx="1320800" cy="381000"/>
        </p:xfrm>
        <a:graphic>
          <a:graphicData uri="http://schemas.openxmlformats.org/drawingml/2006/table">
            <a:tbl>
              <a:tblPr/>
              <a:tblGrid>
                <a:gridCol w="1320800">
                  <a:extLst>
                    <a:ext uri="{9D8B030D-6E8A-4147-A177-3AD203B41FA5}">
                      <a16:colId xmlns:a16="http://schemas.microsoft.com/office/drawing/2014/main" val="3228977563"/>
                    </a:ext>
                  </a:extLst>
                </a:gridCol>
              </a:tblGrid>
              <a:tr h="381000">
                <a:tc>
                  <a:txBody>
                    <a:bodyPr/>
                    <a:lstStyle/>
                    <a:p>
                      <a:pPr algn="ctr" fontAlgn="b"/>
                      <a:endParaRPr lang="es-CO" sz="1100" b="0" i="0" u="none" strike="noStrike" dirty="0">
                        <a:solidFill>
                          <a:srgbClr val="000000"/>
                        </a:solidFill>
                        <a:effectLst/>
                        <a:latin typeface="Calibri" panose="020F0502020204030204" pitchFamily="34" charset="0"/>
                      </a:endParaRPr>
                    </a:p>
                  </a:txBody>
                  <a:tcPr marL="85725" marR="9525" marT="9525" anchor="b">
                    <a:lnL>
                      <a:noFill/>
                    </a:lnL>
                    <a:lnR>
                      <a:noFill/>
                    </a:lnR>
                    <a:lnT>
                      <a:noFill/>
                    </a:lnT>
                    <a:lnB>
                      <a:noFill/>
                    </a:lnB>
                    <a:noFill/>
                  </a:tcPr>
                </a:tc>
                <a:extLst>
                  <a:ext uri="{0D108BD9-81ED-4DB2-BD59-A6C34878D82A}">
                    <a16:rowId xmlns:a16="http://schemas.microsoft.com/office/drawing/2014/main" val="2485636007"/>
                  </a:ext>
                </a:extLst>
              </a:tr>
            </a:tbl>
          </a:graphicData>
        </a:graphic>
      </p:graphicFrame>
      <p:pic>
        <p:nvPicPr>
          <p:cNvPr id="2" name="Imagen 1">
            <a:extLst>
              <a:ext uri="{FF2B5EF4-FFF2-40B4-BE49-F238E27FC236}">
                <a16:creationId xmlns:a16="http://schemas.microsoft.com/office/drawing/2014/main" id="{6C996616-5441-888D-65A4-B25FFEF19512}"/>
              </a:ext>
            </a:extLst>
          </p:cNvPr>
          <p:cNvPicPr>
            <a:picLocks noChangeAspect="1"/>
          </p:cNvPicPr>
          <p:nvPr/>
        </p:nvPicPr>
        <p:blipFill>
          <a:blip r:embed="rId4"/>
          <a:stretch>
            <a:fillRect/>
          </a:stretch>
        </p:blipFill>
        <p:spPr>
          <a:xfrm>
            <a:off x="1344691" y="989205"/>
            <a:ext cx="9589839" cy="5371042"/>
          </a:xfrm>
          <a:prstGeom prst="rect">
            <a:avLst/>
          </a:prstGeom>
        </p:spPr>
      </p:pic>
    </p:spTree>
    <p:extLst>
      <p:ext uri="{BB962C8B-B14F-4D97-AF65-F5344CB8AC3E}">
        <p14:creationId xmlns:p14="http://schemas.microsoft.com/office/powerpoint/2010/main" val="186606508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52CE4F-22E2-ACF3-9653-32C7802B5AA7}"/>
            </a:ext>
          </a:extLst>
        </p:cNvPr>
        <p:cNvGrpSpPr/>
        <p:nvPr/>
      </p:nvGrpSpPr>
      <p:grpSpPr>
        <a:xfrm>
          <a:off x="0" y="0"/>
          <a:ext cx="0" cy="0"/>
          <a:chOff x="0" y="0"/>
          <a:chExt cx="0" cy="0"/>
        </a:xfrm>
      </p:grpSpPr>
      <p:pic>
        <p:nvPicPr>
          <p:cNvPr id="5" name="Imagen 4">
            <a:extLst>
              <a:ext uri="{FF2B5EF4-FFF2-40B4-BE49-F238E27FC236}">
                <a16:creationId xmlns:a16="http://schemas.microsoft.com/office/drawing/2014/main" id="{DD060395-A139-9D28-C5D7-BCEAB4E00C96}"/>
              </a:ext>
            </a:extLst>
          </p:cNvPr>
          <p:cNvPicPr>
            <a:picLocks noChangeAspect="1"/>
          </p:cNvPicPr>
          <p:nvPr/>
        </p:nvPicPr>
        <p:blipFill>
          <a:blip r:embed="rId3"/>
          <a:stretch>
            <a:fillRect/>
          </a:stretch>
        </p:blipFill>
        <p:spPr>
          <a:xfrm>
            <a:off x="52287" y="44570"/>
            <a:ext cx="12174649" cy="6782747"/>
          </a:xfrm>
          <a:prstGeom prst="rect">
            <a:avLst/>
          </a:prstGeom>
        </p:spPr>
      </p:pic>
      <p:sp>
        <p:nvSpPr>
          <p:cNvPr id="4" name="CuadroTexto 3">
            <a:extLst>
              <a:ext uri="{FF2B5EF4-FFF2-40B4-BE49-F238E27FC236}">
                <a16:creationId xmlns:a16="http://schemas.microsoft.com/office/drawing/2014/main" id="{B4706034-6DBB-81B9-B9F3-C4D35AEF8967}"/>
              </a:ext>
            </a:extLst>
          </p:cNvPr>
          <p:cNvSpPr txBox="1"/>
          <p:nvPr/>
        </p:nvSpPr>
        <p:spPr>
          <a:xfrm>
            <a:off x="6492240" y="2444558"/>
            <a:ext cx="5071110" cy="369332"/>
          </a:xfrm>
          <a:prstGeom prst="rect">
            <a:avLst/>
          </a:prstGeom>
          <a:noFill/>
        </p:spPr>
        <p:txBody>
          <a:bodyPr wrap="square">
            <a:spAutoFit/>
          </a:bodyPr>
          <a:lstStyle/>
          <a:p>
            <a:pPr algn="just"/>
            <a:endParaRPr lang="es-CO" dirty="0"/>
          </a:p>
        </p:txBody>
      </p:sp>
      <p:sp>
        <p:nvSpPr>
          <p:cNvPr id="3" name="CuadroTexto 2">
            <a:extLst>
              <a:ext uri="{FF2B5EF4-FFF2-40B4-BE49-F238E27FC236}">
                <a16:creationId xmlns:a16="http://schemas.microsoft.com/office/drawing/2014/main" id="{CAD10927-5094-6AF2-BB58-8E6D79F401EE}"/>
              </a:ext>
            </a:extLst>
          </p:cNvPr>
          <p:cNvSpPr txBox="1"/>
          <p:nvPr/>
        </p:nvSpPr>
        <p:spPr>
          <a:xfrm>
            <a:off x="6327457" y="2182948"/>
            <a:ext cx="5400675" cy="369332"/>
          </a:xfrm>
          <a:prstGeom prst="rect">
            <a:avLst/>
          </a:prstGeom>
          <a:noFill/>
        </p:spPr>
        <p:txBody>
          <a:bodyPr wrap="square">
            <a:spAutoFit/>
          </a:bodyPr>
          <a:lstStyle/>
          <a:p>
            <a:pPr algn="just"/>
            <a:endParaRPr lang="es-ES" altLang="en-US" dirty="0">
              <a:latin typeface="Aptos (Cuerpo)"/>
            </a:endParaRPr>
          </a:p>
        </p:txBody>
      </p:sp>
      <p:cxnSp>
        <p:nvCxnSpPr>
          <p:cNvPr id="14" name="Conector recto 13">
            <a:extLst>
              <a:ext uri="{FF2B5EF4-FFF2-40B4-BE49-F238E27FC236}">
                <a16:creationId xmlns:a16="http://schemas.microsoft.com/office/drawing/2014/main" id="{2E22D29F-AF73-A97F-FCA5-4C52657E9025}"/>
              </a:ext>
            </a:extLst>
          </p:cNvPr>
          <p:cNvCxnSpPr>
            <a:cxnSpLocks/>
          </p:cNvCxnSpPr>
          <p:nvPr/>
        </p:nvCxnSpPr>
        <p:spPr>
          <a:xfrm>
            <a:off x="6840041" y="1856978"/>
            <a:ext cx="0" cy="4599287"/>
          </a:xfrm>
          <a:prstGeom prst="line">
            <a:avLst/>
          </a:prstGeom>
        </p:spPr>
        <p:style>
          <a:lnRef idx="2">
            <a:schemeClr val="accent4"/>
          </a:lnRef>
          <a:fillRef idx="0">
            <a:schemeClr val="accent4"/>
          </a:fillRef>
          <a:effectRef idx="1">
            <a:schemeClr val="accent4"/>
          </a:effectRef>
          <a:fontRef idx="minor">
            <a:schemeClr val="tx1"/>
          </a:fontRef>
        </p:style>
      </p:cxnSp>
      <p:sp>
        <p:nvSpPr>
          <p:cNvPr id="32" name="CuadroTexto 31">
            <a:extLst>
              <a:ext uri="{FF2B5EF4-FFF2-40B4-BE49-F238E27FC236}">
                <a16:creationId xmlns:a16="http://schemas.microsoft.com/office/drawing/2014/main" id="{AE307F01-B847-ACEC-EE35-B3129B37E658}"/>
              </a:ext>
            </a:extLst>
          </p:cNvPr>
          <p:cNvSpPr txBox="1"/>
          <p:nvPr/>
        </p:nvSpPr>
        <p:spPr>
          <a:xfrm>
            <a:off x="6653630" y="3030463"/>
            <a:ext cx="184731" cy="907941"/>
          </a:xfrm>
          <a:prstGeom prst="rect">
            <a:avLst/>
          </a:prstGeom>
          <a:noFill/>
        </p:spPr>
        <p:txBody>
          <a:bodyPr wrap="none" rtlCol="0">
            <a:spAutoFit/>
          </a:bodyPr>
          <a:lstStyle/>
          <a:p>
            <a:endParaRPr lang="es-CO" sz="3500" b="1" dirty="0"/>
          </a:p>
          <a:p>
            <a:endParaRPr lang="es-CO" dirty="0"/>
          </a:p>
        </p:txBody>
      </p:sp>
      <p:graphicFrame>
        <p:nvGraphicFramePr>
          <p:cNvPr id="34" name="Tabla 33">
            <a:extLst>
              <a:ext uri="{FF2B5EF4-FFF2-40B4-BE49-F238E27FC236}">
                <a16:creationId xmlns:a16="http://schemas.microsoft.com/office/drawing/2014/main" id="{7228495B-D73B-7AD2-0A4A-A01B226E5ACF}"/>
              </a:ext>
            </a:extLst>
          </p:cNvPr>
          <p:cNvGraphicFramePr>
            <a:graphicFrameLocks noGrp="1"/>
          </p:cNvGraphicFramePr>
          <p:nvPr/>
        </p:nvGraphicFramePr>
        <p:xfrm>
          <a:off x="5435600" y="3810794"/>
          <a:ext cx="1320800" cy="381000"/>
        </p:xfrm>
        <a:graphic>
          <a:graphicData uri="http://schemas.openxmlformats.org/drawingml/2006/table">
            <a:tbl>
              <a:tblPr/>
              <a:tblGrid>
                <a:gridCol w="1320800">
                  <a:extLst>
                    <a:ext uri="{9D8B030D-6E8A-4147-A177-3AD203B41FA5}">
                      <a16:colId xmlns:a16="http://schemas.microsoft.com/office/drawing/2014/main" val="3228977563"/>
                    </a:ext>
                  </a:extLst>
                </a:gridCol>
              </a:tblGrid>
              <a:tr h="381000">
                <a:tc>
                  <a:txBody>
                    <a:bodyPr/>
                    <a:lstStyle/>
                    <a:p>
                      <a:pPr algn="ctr" fontAlgn="b"/>
                      <a:endParaRPr lang="es-CO" sz="1100" b="0" i="0" u="none" strike="noStrike" dirty="0">
                        <a:solidFill>
                          <a:srgbClr val="000000"/>
                        </a:solidFill>
                        <a:effectLst/>
                        <a:latin typeface="Calibri" panose="020F0502020204030204" pitchFamily="34" charset="0"/>
                      </a:endParaRPr>
                    </a:p>
                  </a:txBody>
                  <a:tcPr marL="85725" marR="9525" marT="9525" anchor="b">
                    <a:lnL>
                      <a:noFill/>
                    </a:lnL>
                    <a:lnR>
                      <a:noFill/>
                    </a:lnR>
                    <a:lnT>
                      <a:noFill/>
                    </a:lnT>
                    <a:lnB>
                      <a:noFill/>
                    </a:lnB>
                    <a:noFill/>
                  </a:tcPr>
                </a:tc>
                <a:extLst>
                  <a:ext uri="{0D108BD9-81ED-4DB2-BD59-A6C34878D82A}">
                    <a16:rowId xmlns:a16="http://schemas.microsoft.com/office/drawing/2014/main" val="2485636007"/>
                  </a:ext>
                </a:extLst>
              </a:tr>
            </a:tbl>
          </a:graphicData>
        </a:graphic>
      </p:graphicFrame>
      <p:pic>
        <p:nvPicPr>
          <p:cNvPr id="7" name="Imagen 6">
            <a:extLst>
              <a:ext uri="{FF2B5EF4-FFF2-40B4-BE49-F238E27FC236}">
                <a16:creationId xmlns:a16="http://schemas.microsoft.com/office/drawing/2014/main" id="{DCE3D49C-C6BE-00CF-3440-42EAA3F071C6}"/>
              </a:ext>
            </a:extLst>
          </p:cNvPr>
          <p:cNvPicPr>
            <a:picLocks noChangeAspect="1"/>
          </p:cNvPicPr>
          <p:nvPr/>
        </p:nvPicPr>
        <p:blipFill>
          <a:blip r:embed="rId4"/>
          <a:stretch>
            <a:fillRect/>
          </a:stretch>
        </p:blipFill>
        <p:spPr>
          <a:xfrm>
            <a:off x="1749972" y="1097281"/>
            <a:ext cx="8779278" cy="4976860"/>
          </a:xfrm>
          <a:prstGeom prst="rect">
            <a:avLst/>
          </a:prstGeom>
        </p:spPr>
      </p:pic>
    </p:spTree>
    <p:extLst>
      <p:ext uri="{BB962C8B-B14F-4D97-AF65-F5344CB8AC3E}">
        <p14:creationId xmlns:p14="http://schemas.microsoft.com/office/powerpoint/2010/main" val="23370717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6C57EB-ED75-8023-094D-04452C747B0D}"/>
            </a:ext>
          </a:extLst>
        </p:cNvPr>
        <p:cNvGrpSpPr/>
        <p:nvPr/>
      </p:nvGrpSpPr>
      <p:grpSpPr>
        <a:xfrm>
          <a:off x="0" y="0"/>
          <a:ext cx="0" cy="0"/>
          <a:chOff x="0" y="0"/>
          <a:chExt cx="0" cy="0"/>
        </a:xfrm>
      </p:grpSpPr>
      <p:pic>
        <p:nvPicPr>
          <p:cNvPr id="5" name="Imagen 4">
            <a:extLst>
              <a:ext uri="{FF2B5EF4-FFF2-40B4-BE49-F238E27FC236}">
                <a16:creationId xmlns:a16="http://schemas.microsoft.com/office/drawing/2014/main" id="{57C9B96C-0C8F-5CC5-5B13-4F49A9B48309}"/>
              </a:ext>
            </a:extLst>
          </p:cNvPr>
          <p:cNvPicPr>
            <a:picLocks noChangeAspect="1"/>
          </p:cNvPicPr>
          <p:nvPr/>
        </p:nvPicPr>
        <p:blipFill>
          <a:blip r:embed="rId3"/>
          <a:stretch>
            <a:fillRect/>
          </a:stretch>
        </p:blipFill>
        <p:spPr>
          <a:xfrm>
            <a:off x="17351" y="0"/>
            <a:ext cx="12174649" cy="6782747"/>
          </a:xfrm>
          <a:prstGeom prst="rect">
            <a:avLst/>
          </a:prstGeom>
        </p:spPr>
      </p:pic>
      <p:sp>
        <p:nvSpPr>
          <p:cNvPr id="7" name="CuadroTexto 6">
            <a:extLst>
              <a:ext uri="{FF2B5EF4-FFF2-40B4-BE49-F238E27FC236}">
                <a16:creationId xmlns:a16="http://schemas.microsoft.com/office/drawing/2014/main" id="{F5E2A4D4-10FF-CC0E-7172-E50651F377C4}"/>
              </a:ext>
            </a:extLst>
          </p:cNvPr>
          <p:cNvSpPr txBox="1"/>
          <p:nvPr/>
        </p:nvSpPr>
        <p:spPr>
          <a:xfrm>
            <a:off x="826444" y="2423468"/>
            <a:ext cx="4543223" cy="2123658"/>
          </a:xfrm>
          <a:prstGeom prst="rect">
            <a:avLst/>
          </a:prstGeom>
          <a:noFill/>
        </p:spPr>
        <p:txBody>
          <a:bodyPr wrap="square">
            <a:spAutoFit/>
          </a:bodyPr>
          <a:lstStyle/>
          <a:p>
            <a:pPr algn="ctr"/>
            <a:r>
              <a:rPr lang="es-ES" sz="4400" b="1" dirty="0">
                <a:solidFill>
                  <a:srgbClr val="00B050"/>
                </a:solidFill>
              </a:rPr>
              <a:t>MISIÓN JUZGADOS DE ENVIGADO</a:t>
            </a:r>
            <a:endParaRPr lang="es-CO" sz="4400" b="1" dirty="0">
              <a:solidFill>
                <a:srgbClr val="00B050"/>
              </a:solidFill>
            </a:endParaRPr>
          </a:p>
        </p:txBody>
      </p:sp>
      <p:sp>
        <p:nvSpPr>
          <p:cNvPr id="2" name="CuadroTexto 1">
            <a:extLst>
              <a:ext uri="{FF2B5EF4-FFF2-40B4-BE49-F238E27FC236}">
                <a16:creationId xmlns:a16="http://schemas.microsoft.com/office/drawing/2014/main" id="{15DF2DC0-AEB5-A3D9-6700-E01B1EB9B7DC}"/>
              </a:ext>
            </a:extLst>
          </p:cNvPr>
          <p:cNvSpPr txBox="1"/>
          <p:nvPr/>
        </p:nvSpPr>
        <p:spPr>
          <a:xfrm>
            <a:off x="6317672" y="1961803"/>
            <a:ext cx="5586152" cy="2308324"/>
          </a:xfrm>
          <a:prstGeom prst="rect">
            <a:avLst/>
          </a:prstGeom>
          <a:noFill/>
        </p:spPr>
        <p:txBody>
          <a:bodyPr wrap="square" rtlCol="0">
            <a:spAutoFit/>
          </a:bodyPr>
          <a:lstStyle/>
          <a:p>
            <a:pPr algn="just"/>
            <a:r>
              <a:rPr lang="es-ES" dirty="0"/>
              <a:t>Hacer efectivos lo derechos, obligaciones, garantías y libertades consagrados en nuestro ordenamiento jurídico, para unirnos al compromiso general de alcanzar la convivencia social y pacifica, de mantener la concordia nacional y de asegurar la integridad real de los principios de igualdad, equidad de género y no discriminación  mediante la aplicación de dinámicas de trabajo modernas y eficientes como la oralidad.</a:t>
            </a:r>
            <a:endParaRPr lang="es-CO" dirty="0"/>
          </a:p>
        </p:txBody>
      </p:sp>
    </p:spTree>
    <p:extLst>
      <p:ext uri="{BB962C8B-B14F-4D97-AF65-F5344CB8AC3E}">
        <p14:creationId xmlns:p14="http://schemas.microsoft.com/office/powerpoint/2010/main" val="29899444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3314E9-88CC-194E-65D3-67F6B476BA05}"/>
            </a:ext>
          </a:extLst>
        </p:cNvPr>
        <p:cNvGrpSpPr/>
        <p:nvPr/>
      </p:nvGrpSpPr>
      <p:grpSpPr>
        <a:xfrm>
          <a:off x="0" y="0"/>
          <a:ext cx="0" cy="0"/>
          <a:chOff x="0" y="0"/>
          <a:chExt cx="0" cy="0"/>
        </a:xfrm>
      </p:grpSpPr>
      <p:pic>
        <p:nvPicPr>
          <p:cNvPr id="5" name="Imagen 4">
            <a:extLst>
              <a:ext uri="{FF2B5EF4-FFF2-40B4-BE49-F238E27FC236}">
                <a16:creationId xmlns:a16="http://schemas.microsoft.com/office/drawing/2014/main" id="{134D0542-111A-4C8B-AD2E-1968A57C1E54}"/>
              </a:ext>
            </a:extLst>
          </p:cNvPr>
          <p:cNvPicPr>
            <a:picLocks noChangeAspect="1"/>
          </p:cNvPicPr>
          <p:nvPr/>
        </p:nvPicPr>
        <p:blipFill>
          <a:blip r:embed="rId3"/>
          <a:stretch>
            <a:fillRect/>
          </a:stretch>
        </p:blipFill>
        <p:spPr>
          <a:xfrm>
            <a:off x="17351" y="0"/>
            <a:ext cx="12174649" cy="6782747"/>
          </a:xfrm>
          <a:prstGeom prst="rect">
            <a:avLst/>
          </a:prstGeom>
        </p:spPr>
      </p:pic>
      <p:sp>
        <p:nvSpPr>
          <p:cNvPr id="7" name="CuadroTexto 6">
            <a:extLst>
              <a:ext uri="{FF2B5EF4-FFF2-40B4-BE49-F238E27FC236}">
                <a16:creationId xmlns:a16="http://schemas.microsoft.com/office/drawing/2014/main" id="{6B8670FB-261C-1DAC-D983-C1CE8F99B0C4}"/>
              </a:ext>
            </a:extLst>
          </p:cNvPr>
          <p:cNvSpPr txBox="1"/>
          <p:nvPr/>
        </p:nvSpPr>
        <p:spPr>
          <a:xfrm>
            <a:off x="826444" y="2423468"/>
            <a:ext cx="4543223" cy="2123658"/>
          </a:xfrm>
          <a:prstGeom prst="rect">
            <a:avLst/>
          </a:prstGeom>
          <a:noFill/>
        </p:spPr>
        <p:txBody>
          <a:bodyPr wrap="square">
            <a:spAutoFit/>
          </a:bodyPr>
          <a:lstStyle/>
          <a:p>
            <a:pPr algn="ctr"/>
            <a:r>
              <a:rPr lang="es-ES" sz="4400" b="1" dirty="0">
                <a:solidFill>
                  <a:srgbClr val="00B050"/>
                </a:solidFill>
              </a:rPr>
              <a:t>VISIÓN JUZGADOS DE ENVIGADO</a:t>
            </a:r>
            <a:endParaRPr lang="es-CO" sz="4400" b="1" dirty="0">
              <a:solidFill>
                <a:srgbClr val="00B050"/>
              </a:solidFill>
            </a:endParaRPr>
          </a:p>
        </p:txBody>
      </p:sp>
      <p:sp>
        <p:nvSpPr>
          <p:cNvPr id="2" name="CuadroTexto 1">
            <a:extLst>
              <a:ext uri="{FF2B5EF4-FFF2-40B4-BE49-F238E27FC236}">
                <a16:creationId xmlns:a16="http://schemas.microsoft.com/office/drawing/2014/main" id="{BB12D2A6-673E-DC57-F1B9-F58DAF724805}"/>
              </a:ext>
            </a:extLst>
          </p:cNvPr>
          <p:cNvSpPr txBox="1"/>
          <p:nvPr/>
        </p:nvSpPr>
        <p:spPr>
          <a:xfrm>
            <a:off x="6317672" y="1961803"/>
            <a:ext cx="5586152" cy="2862322"/>
          </a:xfrm>
          <a:prstGeom prst="rect">
            <a:avLst/>
          </a:prstGeom>
          <a:noFill/>
        </p:spPr>
        <p:txBody>
          <a:bodyPr wrap="square" rtlCol="0">
            <a:spAutoFit/>
          </a:bodyPr>
          <a:lstStyle/>
          <a:p>
            <a:pPr algn="just"/>
            <a:r>
              <a:rPr lang="es-ES" dirty="0"/>
              <a:t>Para el año 2026, los servidores judiciales de Envigado, en aras de enaltecer la dignidad de las partes interesadas directamente en el  proceso (sujetos procesales),seremos personas con capacidad de impartir pronta y cumplida justicia gestionada en el marco de audiencias concentradas de oralidad y de trabajo virtual; aplicando las políticas de igualdad, equidad de género y propiciando condiciones laborales que permitan la motivación del talento humano y su sentido de pertenencia.</a:t>
            </a:r>
            <a:endParaRPr lang="es-CO" dirty="0"/>
          </a:p>
        </p:txBody>
      </p:sp>
    </p:spTree>
    <p:extLst>
      <p:ext uri="{BB962C8B-B14F-4D97-AF65-F5344CB8AC3E}">
        <p14:creationId xmlns:p14="http://schemas.microsoft.com/office/powerpoint/2010/main" val="31672526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C364B1-3B4E-F25C-2C1A-6A806CCA5358}"/>
            </a:ext>
          </a:extLst>
        </p:cNvPr>
        <p:cNvGrpSpPr/>
        <p:nvPr/>
      </p:nvGrpSpPr>
      <p:grpSpPr>
        <a:xfrm>
          <a:off x="0" y="0"/>
          <a:ext cx="0" cy="0"/>
          <a:chOff x="0" y="0"/>
          <a:chExt cx="0" cy="0"/>
        </a:xfrm>
      </p:grpSpPr>
      <p:pic>
        <p:nvPicPr>
          <p:cNvPr id="5" name="Imagen 4">
            <a:extLst>
              <a:ext uri="{FF2B5EF4-FFF2-40B4-BE49-F238E27FC236}">
                <a16:creationId xmlns:a16="http://schemas.microsoft.com/office/drawing/2014/main" id="{46FCD2F0-0AFC-241C-D2FB-37D398BE7743}"/>
              </a:ext>
            </a:extLst>
          </p:cNvPr>
          <p:cNvPicPr>
            <a:picLocks noChangeAspect="1"/>
          </p:cNvPicPr>
          <p:nvPr/>
        </p:nvPicPr>
        <p:blipFill>
          <a:blip r:embed="rId3"/>
          <a:stretch>
            <a:fillRect/>
          </a:stretch>
        </p:blipFill>
        <p:spPr>
          <a:xfrm>
            <a:off x="0" y="0"/>
            <a:ext cx="12174649" cy="6782747"/>
          </a:xfrm>
          <a:prstGeom prst="rect">
            <a:avLst/>
          </a:prstGeom>
        </p:spPr>
      </p:pic>
      <p:sp>
        <p:nvSpPr>
          <p:cNvPr id="7" name="CuadroTexto 6">
            <a:extLst>
              <a:ext uri="{FF2B5EF4-FFF2-40B4-BE49-F238E27FC236}">
                <a16:creationId xmlns:a16="http://schemas.microsoft.com/office/drawing/2014/main" id="{4D4B1F01-3C5D-5EFB-FD40-DAD52C97733E}"/>
              </a:ext>
            </a:extLst>
          </p:cNvPr>
          <p:cNvSpPr txBox="1"/>
          <p:nvPr/>
        </p:nvSpPr>
        <p:spPr>
          <a:xfrm>
            <a:off x="336658" y="2705725"/>
            <a:ext cx="4683017" cy="1569660"/>
          </a:xfrm>
          <a:prstGeom prst="rect">
            <a:avLst/>
          </a:prstGeom>
          <a:noFill/>
        </p:spPr>
        <p:txBody>
          <a:bodyPr wrap="square">
            <a:spAutoFit/>
          </a:bodyPr>
          <a:lstStyle/>
          <a:p>
            <a:pPr algn="ctr">
              <a:defRPr/>
            </a:pPr>
            <a:r>
              <a:rPr lang="es-ES" sz="3200" b="1" dirty="0">
                <a:solidFill>
                  <a:srgbClr val="00B050"/>
                </a:solidFill>
                <a:effectLst>
                  <a:outerShdw blurRad="38100" dist="38100" dir="2700000" algn="tl">
                    <a:srgbClr val="C0C0C0"/>
                  </a:outerShdw>
                </a:effectLst>
                <a:latin typeface="Aptos (Cuerpo)"/>
              </a:rPr>
              <a:t>INTERPRETACIÓN MISIÓN - </a:t>
            </a:r>
            <a:r>
              <a:rPr lang="es-ES" sz="3200" b="1" i="1" dirty="0">
                <a:solidFill>
                  <a:srgbClr val="00B050"/>
                </a:solidFill>
                <a:effectLst>
                  <a:outerShdw blurRad="38100" dist="38100" dir="2700000" algn="tl">
                    <a:srgbClr val="C0C0C0"/>
                  </a:outerShdw>
                </a:effectLst>
                <a:latin typeface="Aptos (Cuerpo)"/>
              </a:rPr>
              <a:t>JUZGADOS DE ENVIGADO</a:t>
            </a:r>
          </a:p>
        </p:txBody>
      </p:sp>
      <p:sp>
        <p:nvSpPr>
          <p:cNvPr id="4" name="CuadroTexto 3">
            <a:extLst>
              <a:ext uri="{FF2B5EF4-FFF2-40B4-BE49-F238E27FC236}">
                <a16:creationId xmlns:a16="http://schemas.microsoft.com/office/drawing/2014/main" id="{D287B273-433B-2152-8BAD-8F19E661FE42}"/>
              </a:ext>
            </a:extLst>
          </p:cNvPr>
          <p:cNvSpPr txBox="1"/>
          <p:nvPr/>
        </p:nvSpPr>
        <p:spPr>
          <a:xfrm>
            <a:off x="6492240" y="2417713"/>
            <a:ext cx="5071110" cy="369332"/>
          </a:xfrm>
          <a:prstGeom prst="rect">
            <a:avLst/>
          </a:prstGeom>
          <a:noFill/>
        </p:spPr>
        <p:txBody>
          <a:bodyPr wrap="square">
            <a:spAutoFit/>
          </a:bodyPr>
          <a:lstStyle/>
          <a:p>
            <a:pPr algn="just"/>
            <a:endParaRPr lang="es-CO" dirty="0"/>
          </a:p>
        </p:txBody>
      </p:sp>
      <p:sp>
        <p:nvSpPr>
          <p:cNvPr id="3" name="CuadroTexto 2">
            <a:extLst>
              <a:ext uri="{FF2B5EF4-FFF2-40B4-BE49-F238E27FC236}">
                <a16:creationId xmlns:a16="http://schemas.microsoft.com/office/drawing/2014/main" id="{B44B6D8B-5073-C3C5-E89C-ED77488F8D6F}"/>
              </a:ext>
            </a:extLst>
          </p:cNvPr>
          <p:cNvSpPr txBox="1"/>
          <p:nvPr/>
        </p:nvSpPr>
        <p:spPr>
          <a:xfrm>
            <a:off x="6327457" y="2182948"/>
            <a:ext cx="5400675" cy="3539430"/>
          </a:xfrm>
          <a:prstGeom prst="rect">
            <a:avLst/>
          </a:prstGeom>
          <a:noFill/>
        </p:spPr>
        <p:txBody>
          <a:bodyPr wrap="square">
            <a:spAutoFit/>
          </a:bodyPr>
          <a:lstStyle/>
          <a:p>
            <a:pPr algn="just"/>
            <a:r>
              <a:rPr lang="es-ES" altLang="en-US" sz="1600" dirty="0"/>
              <a:t>Los servidores judiciales de Envigado, conscientes de su </a:t>
            </a:r>
            <a:r>
              <a:rPr lang="es-CO" altLang="en-US" sz="1600" dirty="0"/>
              <a:t>obligación</a:t>
            </a:r>
            <a:r>
              <a:rPr lang="es-ES" altLang="en-US" sz="1600" dirty="0"/>
              <a:t> de contribuir eficazmente a lograr la convivencia social y pacífica, de mantener la concordia Nacional y de asegurar la integridad de un orden justo, nos comprometemos a lograr la colaboración y la confianza de los particulares en su institución judicial mediante la exteriorización de actitudes y aptitudes que demuestren que estamos a la altura de</a:t>
            </a:r>
            <a:r>
              <a:rPr lang="es-CO" altLang="en-US" sz="1600" dirty="0"/>
              <a:t> </a:t>
            </a:r>
            <a:r>
              <a:rPr lang="es-ES" altLang="en-US" sz="1600" dirty="0"/>
              <a:t>l</a:t>
            </a:r>
            <a:r>
              <a:rPr lang="es-CO" altLang="en-US" sz="1600" dirty="0"/>
              <a:t>a</a:t>
            </a:r>
            <a:r>
              <a:rPr lang="es-ES" altLang="en-US" sz="1600" dirty="0"/>
              <a:t> gran </a:t>
            </a:r>
            <a:r>
              <a:rPr lang="es-CO" altLang="en-US" sz="1600" dirty="0"/>
              <a:t>responsabilidad</a:t>
            </a:r>
            <a:r>
              <a:rPr lang="es-ES" altLang="en-US" sz="1600" dirty="0"/>
              <a:t> que tenemos con la sociedad. Nuestro empeño a este respecto, está encaminado a impartir una justicia seria, eficiente y eficaz, mediante la cual abandonemos nuestro papel de simples observadores y mediadores dentro del tráfico jurídico, para convertirnos, a través de nuestros fallos, en partícipes activos de las relaciones diarias de la sociedad.</a:t>
            </a:r>
          </a:p>
        </p:txBody>
      </p:sp>
    </p:spTree>
    <p:extLst>
      <p:ext uri="{BB962C8B-B14F-4D97-AF65-F5344CB8AC3E}">
        <p14:creationId xmlns:p14="http://schemas.microsoft.com/office/powerpoint/2010/main" val="25516207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C0B03A-D2F0-50FC-007E-0CDD2D2D4621}"/>
            </a:ext>
          </a:extLst>
        </p:cNvPr>
        <p:cNvGrpSpPr/>
        <p:nvPr/>
      </p:nvGrpSpPr>
      <p:grpSpPr>
        <a:xfrm>
          <a:off x="0" y="0"/>
          <a:ext cx="0" cy="0"/>
          <a:chOff x="0" y="0"/>
          <a:chExt cx="0" cy="0"/>
        </a:xfrm>
      </p:grpSpPr>
      <p:pic>
        <p:nvPicPr>
          <p:cNvPr id="5" name="Imagen 4">
            <a:extLst>
              <a:ext uri="{FF2B5EF4-FFF2-40B4-BE49-F238E27FC236}">
                <a16:creationId xmlns:a16="http://schemas.microsoft.com/office/drawing/2014/main" id="{D542925A-A567-2DAB-9A3A-F2096BA9A65D}"/>
              </a:ext>
            </a:extLst>
          </p:cNvPr>
          <p:cNvPicPr>
            <a:picLocks noChangeAspect="1"/>
          </p:cNvPicPr>
          <p:nvPr/>
        </p:nvPicPr>
        <p:blipFill>
          <a:blip r:embed="rId3"/>
          <a:stretch>
            <a:fillRect/>
          </a:stretch>
        </p:blipFill>
        <p:spPr>
          <a:xfrm>
            <a:off x="0" y="0"/>
            <a:ext cx="12174649" cy="6782747"/>
          </a:xfrm>
          <a:prstGeom prst="rect">
            <a:avLst/>
          </a:prstGeom>
        </p:spPr>
      </p:pic>
      <p:sp>
        <p:nvSpPr>
          <p:cNvPr id="7" name="CuadroTexto 6">
            <a:extLst>
              <a:ext uri="{FF2B5EF4-FFF2-40B4-BE49-F238E27FC236}">
                <a16:creationId xmlns:a16="http://schemas.microsoft.com/office/drawing/2014/main" id="{AE1AEE9B-BA35-E422-B98E-8D0DA2234413}"/>
              </a:ext>
            </a:extLst>
          </p:cNvPr>
          <p:cNvSpPr txBox="1"/>
          <p:nvPr/>
        </p:nvSpPr>
        <p:spPr>
          <a:xfrm>
            <a:off x="336658" y="2705725"/>
            <a:ext cx="4950237" cy="1077218"/>
          </a:xfrm>
          <a:prstGeom prst="rect">
            <a:avLst/>
          </a:prstGeom>
          <a:noFill/>
        </p:spPr>
        <p:txBody>
          <a:bodyPr wrap="square">
            <a:spAutoFit/>
          </a:bodyPr>
          <a:lstStyle/>
          <a:p>
            <a:pPr algn="ctr">
              <a:defRPr/>
            </a:pPr>
            <a:r>
              <a:rPr lang="es-ES" sz="3200" b="1" i="1" dirty="0">
                <a:solidFill>
                  <a:srgbClr val="00B050"/>
                </a:solidFill>
                <a:effectLst>
                  <a:outerShdw blurRad="38100" dist="38100" dir="2700000" algn="tl">
                    <a:srgbClr val="C0C0C0"/>
                  </a:outerShdw>
                </a:effectLst>
                <a:latin typeface="Aptos (Cuerpo)"/>
              </a:rPr>
              <a:t>POLÍTICA DE CALIDAD –JUZGADOS DE ENVIGADO</a:t>
            </a:r>
          </a:p>
        </p:txBody>
      </p:sp>
      <p:sp>
        <p:nvSpPr>
          <p:cNvPr id="4" name="CuadroTexto 3">
            <a:extLst>
              <a:ext uri="{FF2B5EF4-FFF2-40B4-BE49-F238E27FC236}">
                <a16:creationId xmlns:a16="http://schemas.microsoft.com/office/drawing/2014/main" id="{4198ABC0-4756-0116-B23E-CA75BC13EDBC}"/>
              </a:ext>
            </a:extLst>
          </p:cNvPr>
          <p:cNvSpPr txBox="1"/>
          <p:nvPr/>
        </p:nvSpPr>
        <p:spPr>
          <a:xfrm>
            <a:off x="6492240" y="2417713"/>
            <a:ext cx="5071110" cy="369332"/>
          </a:xfrm>
          <a:prstGeom prst="rect">
            <a:avLst/>
          </a:prstGeom>
          <a:noFill/>
        </p:spPr>
        <p:txBody>
          <a:bodyPr wrap="square">
            <a:spAutoFit/>
          </a:bodyPr>
          <a:lstStyle/>
          <a:p>
            <a:pPr algn="just"/>
            <a:endParaRPr lang="es-CO" dirty="0"/>
          </a:p>
        </p:txBody>
      </p:sp>
      <p:sp>
        <p:nvSpPr>
          <p:cNvPr id="3" name="CuadroTexto 2">
            <a:extLst>
              <a:ext uri="{FF2B5EF4-FFF2-40B4-BE49-F238E27FC236}">
                <a16:creationId xmlns:a16="http://schemas.microsoft.com/office/drawing/2014/main" id="{516C1F69-E27F-BFED-04B0-65C0979595E5}"/>
              </a:ext>
            </a:extLst>
          </p:cNvPr>
          <p:cNvSpPr txBox="1"/>
          <p:nvPr/>
        </p:nvSpPr>
        <p:spPr>
          <a:xfrm>
            <a:off x="6327457" y="2182948"/>
            <a:ext cx="5400675" cy="2862322"/>
          </a:xfrm>
          <a:prstGeom prst="rect">
            <a:avLst/>
          </a:prstGeom>
          <a:noFill/>
        </p:spPr>
        <p:txBody>
          <a:bodyPr wrap="square">
            <a:spAutoFit/>
          </a:bodyPr>
          <a:lstStyle/>
          <a:p>
            <a:pPr algn="just"/>
            <a:r>
              <a:rPr lang="es-ES" altLang="en-US" dirty="0">
                <a:latin typeface="Aptos (Cuerpo)"/>
              </a:rPr>
              <a:t>La administración de Justicia en los Juzgados de Envigado se aplica con eficacia, eficiencia y efectividad, de acuerdo con el Plan Sectorial de Desarrollo de la Rama Judicial. Optimizando los recursos disponibles, motivando el talento humano para que, gracias nuestro compromiso y participación, sean una realidad los derechos, obligaciones, garantías y equidad de género en las decisiones judiciales, procurando el mejoramiento continuo en la prestación del servicio. </a:t>
            </a:r>
          </a:p>
        </p:txBody>
      </p:sp>
    </p:spTree>
    <p:extLst>
      <p:ext uri="{BB962C8B-B14F-4D97-AF65-F5344CB8AC3E}">
        <p14:creationId xmlns:p14="http://schemas.microsoft.com/office/powerpoint/2010/main" val="3077632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7B850A-836F-A546-2DC9-FB32C341AC5C}"/>
            </a:ext>
          </a:extLst>
        </p:cNvPr>
        <p:cNvGrpSpPr/>
        <p:nvPr/>
      </p:nvGrpSpPr>
      <p:grpSpPr>
        <a:xfrm>
          <a:off x="0" y="0"/>
          <a:ext cx="0" cy="0"/>
          <a:chOff x="0" y="0"/>
          <a:chExt cx="0" cy="0"/>
        </a:xfrm>
      </p:grpSpPr>
      <p:pic>
        <p:nvPicPr>
          <p:cNvPr id="5" name="Imagen 4">
            <a:extLst>
              <a:ext uri="{FF2B5EF4-FFF2-40B4-BE49-F238E27FC236}">
                <a16:creationId xmlns:a16="http://schemas.microsoft.com/office/drawing/2014/main" id="{10BD32FA-A650-ED87-35AA-B225288CCB9D}"/>
              </a:ext>
            </a:extLst>
          </p:cNvPr>
          <p:cNvPicPr>
            <a:picLocks noChangeAspect="1"/>
          </p:cNvPicPr>
          <p:nvPr/>
        </p:nvPicPr>
        <p:blipFill>
          <a:blip r:embed="rId3"/>
          <a:stretch>
            <a:fillRect/>
          </a:stretch>
        </p:blipFill>
        <p:spPr>
          <a:xfrm>
            <a:off x="52287" y="44570"/>
            <a:ext cx="12174649" cy="6782747"/>
          </a:xfrm>
          <a:prstGeom prst="rect">
            <a:avLst/>
          </a:prstGeom>
        </p:spPr>
      </p:pic>
      <p:sp>
        <p:nvSpPr>
          <p:cNvPr id="7" name="CuadroTexto 6">
            <a:extLst>
              <a:ext uri="{FF2B5EF4-FFF2-40B4-BE49-F238E27FC236}">
                <a16:creationId xmlns:a16="http://schemas.microsoft.com/office/drawing/2014/main" id="{89D1D819-1250-9F9A-E21A-B9B5F49D0663}"/>
              </a:ext>
            </a:extLst>
          </p:cNvPr>
          <p:cNvSpPr txBox="1"/>
          <p:nvPr/>
        </p:nvSpPr>
        <p:spPr>
          <a:xfrm>
            <a:off x="336658" y="2705725"/>
            <a:ext cx="4950237" cy="1077218"/>
          </a:xfrm>
          <a:prstGeom prst="rect">
            <a:avLst/>
          </a:prstGeom>
          <a:noFill/>
        </p:spPr>
        <p:txBody>
          <a:bodyPr wrap="square">
            <a:spAutoFit/>
          </a:bodyPr>
          <a:lstStyle/>
          <a:p>
            <a:pPr algn="ctr">
              <a:defRPr/>
            </a:pPr>
            <a:r>
              <a:rPr lang="es-ES" sz="3200" b="1" i="1" dirty="0">
                <a:solidFill>
                  <a:srgbClr val="00B050"/>
                </a:solidFill>
                <a:effectLst>
                  <a:outerShdw blurRad="38100" dist="38100" dir="2700000" algn="tl">
                    <a:srgbClr val="C0C0C0"/>
                  </a:outerShdw>
                </a:effectLst>
                <a:latin typeface="Aptos (Cuerpo)"/>
              </a:rPr>
              <a:t>OBJETIVOS – JUZGADOS DE ENVIGADO </a:t>
            </a:r>
          </a:p>
        </p:txBody>
      </p:sp>
      <p:sp>
        <p:nvSpPr>
          <p:cNvPr id="4" name="CuadroTexto 3">
            <a:extLst>
              <a:ext uri="{FF2B5EF4-FFF2-40B4-BE49-F238E27FC236}">
                <a16:creationId xmlns:a16="http://schemas.microsoft.com/office/drawing/2014/main" id="{C4D81E04-8C92-96C8-54BA-458F197E4036}"/>
              </a:ext>
            </a:extLst>
          </p:cNvPr>
          <p:cNvSpPr txBox="1"/>
          <p:nvPr/>
        </p:nvSpPr>
        <p:spPr>
          <a:xfrm>
            <a:off x="6492240" y="2444558"/>
            <a:ext cx="5071110" cy="369332"/>
          </a:xfrm>
          <a:prstGeom prst="rect">
            <a:avLst/>
          </a:prstGeom>
          <a:noFill/>
        </p:spPr>
        <p:txBody>
          <a:bodyPr wrap="square">
            <a:spAutoFit/>
          </a:bodyPr>
          <a:lstStyle/>
          <a:p>
            <a:pPr algn="just"/>
            <a:endParaRPr lang="es-CO" dirty="0"/>
          </a:p>
        </p:txBody>
      </p:sp>
      <p:sp>
        <p:nvSpPr>
          <p:cNvPr id="3" name="CuadroTexto 2">
            <a:extLst>
              <a:ext uri="{FF2B5EF4-FFF2-40B4-BE49-F238E27FC236}">
                <a16:creationId xmlns:a16="http://schemas.microsoft.com/office/drawing/2014/main" id="{FEB68C7E-75A8-3545-207D-8A19D29C8DE7}"/>
              </a:ext>
            </a:extLst>
          </p:cNvPr>
          <p:cNvSpPr txBox="1"/>
          <p:nvPr/>
        </p:nvSpPr>
        <p:spPr>
          <a:xfrm>
            <a:off x="6327457" y="2182948"/>
            <a:ext cx="5400675" cy="369332"/>
          </a:xfrm>
          <a:prstGeom prst="rect">
            <a:avLst/>
          </a:prstGeom>
          <a:noFill/>
        </p:spPr>
        <p:txBody>
          <a:bodyPr wrap="square">
            <a:spAutoFit/>
          </a:bodyPr>
          <a:lstStyle/>
          <a:p>
            <a:pPr algn="just"/>
            <a:endParaRPr lang="es-ES" altLang="en-US" dirty="0">
              <a:latin typeface="Aptos (Cuerpo)"/>
            </a:endParaRPr>
          </a:p>
        </p:txBody>
      </p:sp>
      <p:pic>
        <p:nvPicPr>
          <p:cNvPr id="9" name="Imagen 8">
            <a:extLst>
              <a:ext uri="{FF2B5EF4-FFF2-40B4-BE49-F238E27FC236}">
                <a16:creationId xmlns:a16="http://schemas.microsoft.com/office/drawing/2014/main" id="{E872CCFC-64AD-EB8C-213D-6D9B8123E584}"/>
              </a:ext>
            </a:extLst>
          </p:cNvPr>
          <p:cNvPicPr>
            <a:picLocks noChangeAspect="1"/>
          </p:cNvPicPr>
          <p:nvPr/>
        </p:nvPicPr>
        <p:blipFill>
          <a:blip r:embed="rId4"/>
          <a:stretch>
            <a:fillRect/>
          </a:stretch>
        </p:blipFill>
        <p:spPr>
          <a:xfrm>
            <a:off x="6474300" y="1149092"/>
            <a:ext cx="731482" cy="707886"/>
          </a:xfrm>
          <a:prstGeom prst="rect">
            <a:avLst/>
          </a:prstGeom>
        </p:spPr>
      </p:pic>
      <p:cxnSp>
        <p:nvCxnSpPr>
          <p:cNvPr id="14" name="Conector recto 13">
            <a:extLst>
              <a:ext uri="{FF2B5EF4-FFF2-40B4-BE49-F238E27FC236}">
                <a16:creationId xmlns:a16="http://schemas.microsoft.com/office/drawing/2014/main" id="{FA61EDD3-7516-E354-0CBC-AABD8C80170F}"/>
              </a:ext>
            </a:extLst>
          </p:cNvPr>
          <p:cNvCxnSpPr>
            <a:cxnSpLocks/>
            <a:stCxn id="9" idx="2"/>
          </p:cNvCxnSpPr>
          <p:nvPr/>
        </p:nvCxnSpPr>
        <p:spPr>
          <a:xfrm>
            <a:off x="6840041" y="1856978"/>
            <a:ext cx="0" cy="4599287"/>
          </a:xfrm>
          <a:prstGeom prst="line">
            <a:avLst/>
          </a:prstGeom>
        </p:spPr>
        <p:style>
          <a:lnRef idx="2">
            <a:schemeClr val="accent4"/>
          </a:lnRef>
          <a:fillRef idx="0">
            <a:schemeClr val="accent4"/>
          </a:fillRef>
          <a:effectRef idx="1">
            <a:schemeClr val="accent4"/>
          </a:effectRef>
          <a:fontRef idx="minor">
            <a:schemeClr val="tx1"/>
          </a:fontRef>
        </p:style>
      </p:cxnSp>
      <p:sp>
        <p:nvSpPr>
          <p:cNvPr id="20" name="CuadroTexto 19">
            <a:extLst>
              <a:ext uri="{FF2B5EF4-FFF2-40B4-BE49-F238E27FC236}">
                <a16:creationId xmlns:a16="http://schemas.microsoft.com/office/drawing/2014/main" id="{DF2F887C-DDF4-DD84-D084-5B6A2263497F}"/>
              </a:ext>
            </a:extLst>
          </p:cNvPr>
          <p:cNvSpPr txBox="1"/>
          <p:nvPr/>
        </p:nvSpPr>
        <p:spPr>
          <a:xfrm>
            <a:off x="7322056" y="1145698"/>
            <a:ext cx="4533286" cy="1603581"/>
          </a:xfrm>
          <a:prstGeom prst="rect">
            <a:avLst/>
          </a:prstGeom>
          <a:noFill/>
        </p:spPr>
        <p:txBody>
          <a:bodyPr wrap="square" rtlCol="0">
            <a:spAutoFit/>
          </a:bodyPr>
          <a:lstStyle/>
          <a:p>
            <a:pPr algn="just">
              <a:lnSpc>
                <a:spcPct val="110000"/>
              </a:lnSpc>
              <a:spcBef>
                <a:spcPct val="10000"/>
              </a:spcBef>
              <a:spcAft>
                <a:spcPct val="10000"/>
              </a:spcAft>
              <a:buClr>
                <a:srgbClr val="993300"/>
              </a:buClr>
            </a:pPr>
            <a:r>
              <a:rPr lang="es-ES" altLang="en-US" dirty="0">
                <a:latin typeface="Aptos (Cuerpo)"/>
                <a:cs typeface="Arial" panose="020B0604020202020204" pitchFamily="34" charset="0"/>
              </a:rPr>
              <a:t>Cumplir los términos procesales establecidos por la Ley </a:t>
            </a:r>
            <a:r>
              <a:rPr lang="es-CO" altLang="en-US" dirty="0">
                <a:latin typeface="Aptos (Cuerpo)"/>
                <a:cs typeface="Arial" panose="020B0604020202020204" pitchFamily="34" charset="0"/>
              </a:rPr>
              <a:t>e</a:t>
            </a:r>
            <a:r>
              <a:rPr lang="es-ES" altLang="en-US" dirty="0">
                <a:latin typeface="Aptos (Cuerpo)"/>
                <a:cs typeface="Arial" panose="020B0604020202020204" pitchFamily="34" charset="0"/>
              </a:rPr>
              <a:t>n las actuaciones surgidas en el desarrollo de la actividad judicial de los Juzgados. (</a:t>
            </a:r>
            <a:r>
              <a:rPr lang="es-ES" altLang="en-US" b="1" i="1" dirty="0">
                <a:latin typeface="Aptos (Cuerpo)"/>
                <a:cs typeface="Arial" panose="020B0604020202020204" pitchFamily="34" charset="0"/>
              </a:rPr>
              <a:t>Directriz No. 01 de la Política de la Calidad</a:t>
            </a:r>
            <a:r>
              <a:rPr lang="es-ES" altLang="en-US" dirty="0">
                <a:latin typeface="Aptos (Cuerpo)"/>
                <a:cs typeface="Arial" panose="020B0604020202020204" pitchFamily="34" charset="0"/>
              </a:rPr>
              <a:t>)</a:t>
            </a:r>
          </a:p>
        </p:txBody>
      </p:sp>
      <p:cxnSp>
        <p:nvCxnSpPr>
          <p:cNvPr id="21" name="Conector recto 20">
            <a:extLst>
              <a:ext uri="{FF2B5EF4-FFF2-40B4-BE49-F238E27FC236}">
                <a16:creationId xmlns:a16="http://schemas.microsoft.com/office/drawing/2014/main" id="{B682CCDD-50C9-5F1B-9457-62F7D3AF23F8}"/>
              </a:ext>
            </a:extLst>
          </p:cNvPr>
          <p:cNvCxnSpPr>
            <a:cxnSpLocks/>
            <a:endCxn id="9" idx="0"/>
          </p:cNvCxnSpPr>
          <p:nvPr/>
        </p:nvCxnSpPr>
        <p:spPr>
          <a:xfrm>
            <a:off x="6840041" y="335756"/>
            <a:ext cx="0" cy="813336"/>
          </a:xfrm>
          <a:prstGeom prst="line">
            <a:avLst/>
          </a:prstGeom>
        </p:spPr>
        <p:style>
          <a:lnRef idx="2">
            <a:schemeClr val="accent4"/>
          </a:lnRef>
          <a:fillRef idx="0">
            <a:schemeClr val="accent4"/>
          </a:fillRef>
          <a:effectRef idx="1">
            <a:schemeClr val="accent4"/>
          </a:effectRef>
          <a:fontRef idx="minor">
            <a:schemeClr val="tx1"/>
          </a:fontRef>
        </p:style>
      </p:cxnSp>
      <p:sp>
        <p:nvSpPr>
          <p:cNvPr id="25" name="CuadroTexto 24">
            <a:extLst>
              <a:ext uri="{FF2B5EF4-FFF2-40B4-BE49-F238E27FC236}">
                <a16:creationId xmlns:a16="http://schemas.microsoft.com/office/drawing/2014/main" id="{223B50A8-3C22-5DF9-B07F-F122B2196AB8}"/>
              </a:ext>
            </a:extLst>
          </p:cNvPr>
          <p:cNvSpPr txBox="1"/>
          <p:nvPr/>
        </p:nvSpPr>
        <p:spPr>
          <a:xfrm>
            <a:off x="6624537" y="1149092"/>
            <a:ext cx="566181" cy="630942"/>
          </a:xfrm>
          <a:prstGeom prst="rect">
            <a:avLst/>
          </a:prstGeom>
          <a:noFill/>
        </p:spPr>
        <p:txBody>
          <a:bodyPr wrap="none" rtlCol="0">
            <a:spAutoFit/>
          </a:bodyPr>
          <a:lstStyle/>
          <a:p>
            <a:r>
              <a:rPr lang="es-ES" sz="3500" b="1" dirty="0"/>
              <a:t>a.</a:t>
            </a:r>
            <a:endParaRPr lang="es-CO" sz="3500" b="1" dirty="0"/>
          </a:p>
        </p:txBody>
      </p:sp>
      <p:pic>
        <p:nvPicPr>
          <p:cNvPr id="27" name="Imagen 26">
            <a:extLst>
              <a:ext uri="{FF2B5EF4-FFF2-40B4-BE49-F238E27FC236}">
                <a16:creationId xmlns:a16="http://schemas.microsoft.com/office/drawing/2014/main" id="{19DF1718-DBBB-08DB-D94B-635AAEF8CA2F}"/>
              </a:ext>
            </a:extLst>
          </p:cNvPr>
          <p:cNvPicPr>
            <a:picLocks noChangeAspect="1"/>
          </p:cNvPicPr>
          <p:nvPr/>
        </p:nvPicPr>
        <p:blipFill>
          <a:blip r:embed="rId4"/>
          <a:stretch>
            <a:fillRect/>
          </a:stretch>
        </p:blipFill>
        <p:spPr>
          <a:xfrm>
            <a:off x="6473727" y="3036472"/>
            <a:ext cx="731482" cy="707886"/>
          </a:xfrm>
          <a:prstGeom prst="rect">
            <a:avLst/>
          </a:prstGeom>
        </p:spPr>
      </p:pic>
      <p:sp>
        <p:nvSpPr>
          <p:cNvPr id="29" name="CuadroTexto 28">
            <a:extLst>
              <a:ext uri="{FF2B5EF4-FFF2-40B4-BE49-F238E27FC236}">
                <a16:creationId xmlns:a16="http://schemas.microsoft.com/office/drawing/2014/main" id="{2A2CDB03-AF80-F18A-C0B2-9D45DD32C7D6}"/>
              </a:ext>
            </a:extLst>
          </p:cNvPr>
          <p:cNvSpPr txBox="1"/>
          <p:nvPr/>
        </p:nvSpPr>
        <p:spPr>
          <a:xfrm>
            <a:off x="7364379" y="2878250"/>
            <a:ext cx="4285932" cy="1477328"/>
          </a:xfrm>
          <a:prstGeom prst="rect">
            <a:avLst/>
          </a:prstGeom>
          <a:noFill/>
        </p:spPr>
        <p:txBody>
          <a:bodyPr wrap="square" rtlCol="0">
            <a:spAutoFit/>
          </a:bodyPr>
          <a:lstStyle/>
          <a:p>
            <a:pPr algn="just"/>
            <a:r>
              <a:rPr lang="es-CO" altLang="en-US" dirty="0">
                <a:latin typeface="Arial" panose="020B0604020202020204" pitchFamily="34" charset="0"/>
                <a:cs typeface="Arial" panose="020B0604020202020204" pitchFamily="34" charset="0"/>
              </a:rPr>
              <a:t>Garantizar</a:t>
            </a:r>
            <a:r>
              <a:rPr lang="es-ES" altLang="en-US" dirty="0">
                <a:latin typeface="Arial" panose="020B0604020202020204" pitchFamily="34" charset="0"/>
                <a:cs typeface="Arial" panose="020B0604020202020204" pitchFamily="34" charset="0"/>
              </a:rPr>
              <a:t> la eficiencia, </a:t>
            </a:r>
            <a:r>
              <a:rPr lang="es-CO" altLang="en-US" dirty="0">
                <a:latin typeface="Arial" panose="020B0604020202020204" pitchFamily="34" charset="0"/>
                <a:cs typeface="Arial" panose="020B0604020202020204" pitchFamily="34" charset="0"/>
              </a:rPr>
              <a:t>calidad y efectividad </a:t>
            </a:r>
            <a:r>
              <a:rPr lang="es-ES" altLang="en-US" dirty="0">
                <a:latin typeface="Arial" panose="020B0604020202020204" pitchFamily="34" charset="0"/>
                <a:cs typeface="Arial" panose="020B0604020202020204" pitchFamily="34" charset="0"/>
              </a:rPr>
              <a:t>de la Administración de Justicia. (</a:t>
            </a:r>
            <a:r>
              <a:rPr lang="es-ES" altLang="en-US" b="1" i="1" dirty="0">
                <a:latin typeface="Arial" panose="020B0604020202020204" pitchFamily="34" charset="0"/>
                <a:cs typeface="Arial" panose="020B0604020202020204" pitchFamily="34" charset="0"/>
              </a:rPr>
              <a:t>Directriz No. 01 de la Política de la Calidad</a:t>
            </a:r>
            <a:r>
              <a:rPr lang="es-ES" altLang="en-US" dirty="0">
                <a:latin typeface="Arial" panose="020B0604020202020204" pitchFamily="34" charset="0"/>
                <a:cs typeface="Arial" panose="020B0604020202020204" pitchFamily="34" charset="0"/>
              </a:rPr>
              <a:t>)</a:t>
            </a:r>
          </a:p>
          <a:p>
            <a:endParaRPr lang="es-CO" dirty="0"/>
          </a:p>
        </p:txBody>
      </p:sp>
      <p:pic>
        <p:nvPicPr>
          <p:cNvPr id="30" name="Imagen 29">
            <a:extLst>
              <a:ext uri="{FF2B5EF4-FFF2-40B4-BE49-F238E27FC236}">
                <a16:creationId xmlns:a16="http://schemas.microsoft.com/office/drawing/2014/main" id="{D875CA11-BA61-5B75-7617-B9CF67D89710}"/>
              </a:ext>
            </a:extLst>
          </p:cNvPr>
          <p:cNvPicPr>
            <a:picLocks noChangeAspect="1"/>
          </p:cNvPicPr>
          <p:nvPr/>
        </p:nvPicPr>
        <p:blipFill>
          <a:blip r:embed="rId4"/>
          <a:stretch>
            <a:fillRect/>
          </a:stretch>
        </p:blipFill>
        <p:spPr>
          <a:xfrm>
            <a:off x="6510036" y="4558849"/>
            <a:ext cx="731482" cy="707886"/>
          </a:xfrm>
          <a:prstGeom prst="rect">
            <a:avLst/>
          </a:prstGeom>
        </p:spPr>
      </p:pic>
      <p:sp>
        <p:nvSpPr>
          <p:cNvPr id="31" name="CuadroTexto 30">
            <a:extLst>
              <a:ext uri="{FF2B5EF4-FFF2-40B4-BE49-F238E27FC236}">
                <a16:creationId xmlns:a16="http://schemas.microsoft.com/office/drawing/2014/main" id="{F0AD4010-F303-8582-2476-C861942D0D6E}"/>
              </a:ext>
            </a:extLst>
          </p:cNvPr>
          <p:cNvSpPr txBox="1"/>
          <p:nvPr/>
        </p:nvSpPr>
        <p:spPr>
          <a:xfrm>
            <a:off x="7364384" y="4537470"/>
            <a:ext cx="4285927" cy="1592231"/>
          </a:xfrm>
          <a:prstGeom prst="rect">
            <a:avLst/>
          </a:prstGeom>
          <a:noFill/>
        </p:spPr>
        <p:txBody>
          <a:bodyPr wrap="square" rtlCol="0">
            <a:spAutoFit/>
          </a:bodyPr>
          <a:lstStyle/>
          <a:p>
            <a:pPr algn="just">
              <a:lnSpc>
                <a:spcPct val="110000"/>
              </a:lnSpc>
              <a:spcBef>
                <a:spcPct val="10000"/>
              </a:spcBef>
              <a:spcAft>
                <a:spcPct val="10000"/>
              </a:spcAft>
              <a:buClr>
                <a:srgbClr val="993300"/>
              </a:buClr>
            </a:pPr>
            <a:r>
              <a:rPr lang="es-ES" altLang="en-US" dirty="0">
                <a:latin typeface="Arial" panose="020B0604020202020204" pitchFamily="34" charset="0"/>
                <a:cs typeface="Arial" panose="020B0604020202020204" pitchFamily="34" charset="0"/>
              </a:rPr>
              <a:t>Promover la utilización racional de los elementos y equipos disponibles para atender las actividades en cada unidad judicial.</a:t>
            </a:r>
            <a:r>
              <a:rPr lang="es-CO" altLang="en-US" dirty="0">
                <a:latin typeface="Arial" panose="020B0604020202020204" pitchFamily="34" charset="0"/>
                <a:cs typeface="Arial" panose="020B0604020202020204" pitchFamily="34" charset="0"/>
              </a:rPr>
              <a:t> </a:t>
            </a:r>
            <a:r>
              <a:rPr lang="es-ES" altLang="en-US" dirty="0">
                <a:latin typeface="Arial" panose="020B0604020202020204" pitchFamily="34" charset="0"/>
                <a:cs typeface="Arial" panose="020B0604020202020204" pitchFamily="34" charset="0"/>
              </a:rPr>
              <a:t>(</a:t>
            </a:r>
            <a:r>
              <a:rPr lang="es-ES" altLang="en-US" b="1" i="1" dirty="0">
                <a:latin typeface="Arial" panose="020B0604020202020204" pitchFamily="34" charset="0"/>
                <a:cs typeface="Arial" panose="020B0604020202020204" pitchFamily="34" charset="0"/>
              </a:rPr>
              <a:t>Directriz No. 0</a:t>
            </a:r>
            <a:r>
              <a:rPr lang="es-CO" altLang="en-US" b="1" i="1" dirty="0">
                <a:latin typeface="Arial" panose="020B0604020202020204" pitchFamily="34" charset="0"/>
                <a:cs typeface="Arial" panose="020B0604020202020204" pitchFamily="34" charset="0"/>
              </a:rPr>
              <a:t>2</a:t>
            </a:r>
            <a:r>
              <a:rPr lang="es-ES" altLang="en-US" b="1" i="1" dirty="0">
                <a:latin typeface="Arial" panose="020B0604020202020204" pitchFamily="34" charset="0"/>
                <a:cs typeface="Arial" panose="020B0604020202020204" pitchFamily="34" charset="0"/>
              </a:rPr>
              <a:t> de la Política de la Calidad</a:t>
            </a:r>
            <a:r>
              <a:rPr lang="es-ES" altLang="en-US" dirty="0">
                <a:latin typeface="Arial" panose="020B0604020202020204" pitchFamily="34" charset="0"/>
                <a:cs typeface="Arial" panose="020B0604020202020204" pitchFamily="34" charset="0"/>
              </a:rPr>
              <a:t>)</a:t>
            </a:r>
          </a:p>
        </p:txBody>
      </p:sp>
      <p:sp>
        <p:nvSpPr>
          <p:cNvPr id="32" name="CuadroTexto 31">
            <a:extLst>
              <a:ext uri="{FF2B5EF4-FFF2-40B4-BE49-F238E27FC236}">
                <a16:creationId xmlns:a16="http://schemas.microsoft.com/office/drawing/2014/main" id="{2D39D8F2-7874-B32E-3BAC-8E4CDF50EAFB}"/>
              </a:ext>
            </a:extLst>
          </p:cNvPr>
          <p:cNvSpPr txBox="1"/>
          <p:nvPr/>
        </p:nvSpPr>
        <p:spPr>
          <a:xfrm>
            <a:off x="6653630" y="3030463"/>
            <a:ext cx="572977" cy="907941"/>
          </a:xfrm>
          <a:prstGeom prst="rect">
            <a:avLst/>
          </a:prstGeom>
          <a:noFill/>
        </p:spPr>
        <p:txBody>
          <a:bodyPr wrap="none" rtlCol="0">
            <a:spAutoFit/>
          </a:bodyPr>
          <a:lstStyle/>
          <a:p>
            <a:r>
              <a:rPr lang="es-ES" sz="3500" b="1" dirty="0"/>
              <a:t>b.</a:t>
            </a:r>
            <a:endParaRPr lang="es-CO" sz="3500" b="1" dirty="0"/>
          </a:p>
          <a:p>
            <a:endParaRPr lang="es-CO" dirty="0"/>
          </a:p>
        </p:txBody>
      </p:sp>
      <p:sp>
        <p:nvSpPr>
          <p:cNvPr id="33" name="CuadroTexto 32">
            <a:extLst>
              <a:ext uri="{FF2B5EF4-FFF2-40B4-BE49-F238E27FC236}">
                <a16:creationId xmlns:a16="http://schemas.microsoft.com/office/drawing/2014/main" id="{7EDA5769-7AB9-BAFE-A3D1-BC17AA30B958}"/>
              </a:ext>
            </a:extLst>
          </p:cNvPr>
          <p:cNvSpPr txBox="1"/>
          <p:nvPr/>
        </p:nvSpPr>
        <p:spPr>
          <a:xfrm>
            <a:off x="6684571" y="4583807"/>
            <a:ext cx="556947" cy="630942"/>
          </a:xfrm>
          <a:prstGeom prst="rect">
            <a:avLst/>
          </a:prstGeom>
          <a:noFill/>
        </p:spPr>
        <p:txBody>
          <a:bodyPr wrap="none" rtlCol="0">
            <a:spAutoFit/>
          </a:bodyPr>
          <a:lstStyle/>
          <a:p>
            <a:r>
              <a:rPr lang="es-ES" sz="3500" b="1" dirty="0"/>
              <a:t>c.</a:t>
            </a:r>
            <a:endParaRPr lang="es-CO" sz="3500" b="1" dirty="0"/>
          </a:p>
        </p:txBody>
      </p:sp>
      <p:graphicFrame>
        <p:nvGraphicFramePr>
          <p:cNvPr id="34" name="Tabla 33">
            <a:extLst>
              <a:ext uri="{FF2B5EF4-FFF2-40B4-BE49-F238E27FC236}">
                <a16:creationId xmlns:a16="http://schemas.microsoft.com/office/drawing/2014/main" id="{C5342E6D-5520-A69D-F3BE-913241AE9CE7}"/>
              </a:ext>
            </a:extLst>
          </p:cNvPr>
          <p:cNvGraphicFramePr>
            <a:graphicFrameLocks noGrp="1"/>
          </p:cNvGraphicFramePr>
          <p:nvPr/>
        </p:nvGraphicFramePr>
        <p:xfrm>
          <a:off x="5435600" y="3810794"/>
          <a:ext cx="1320800" cy="381000"/>
        </p:xfrm>
        <a:graphic>
          <a:graphicData uri="http://schemas.openxmlformats.org/drawingml/2006/table">
            <a:tbl>
              <a:tblPr/>
              <a:tblGrid>
                <a:gridCol w="1320800">
                  <a:extLst>
                    <a:ext uri="{9D8B030D-6E8A-4147-A177-3AD203B41FA5}">
                      <a16:colId xmlns:a16="http://schemas.microsoft.com/office/drawing/2014/main" val="3228977563"/>
                    </a:ext>
                  </a:extLst>
                </a:gridCol>
              </a:tblGrid>
              <a:tr h="381000">
                <a:tc>
                  <a:txBody>
                    <a:bodyPr/>
                    <a:lstStyle/>
                    <a:p>
                      <a:pPr algn="ctr" fontAlgn="b"/>
                      <a:endParaRPr lang="es-CO" sz="1100" b="0" i="0" u="none" strike="noStrike" dirty="0">
                        <a:solidFill>
                          <a:srgbClr val="000000"/>
                        </a:solidFill>
                        <a:effectLst/>
                        <a:latin typeface="Calibri" panose="020F0502020204030204" pitchFamily="34" charset="0"/>
                      </a:endParaRPr>
                    </a:p>
                  </a:txBody>
                  <a:tcPr marL="85725" marR="9525" marT="9525" anchor="b">
                    <a:lnL>
                      <a:noFill/>
                    </a:lnL>
                    <a:lnR>
                      <a:noFill/>
                    </a:lnR>
                    <a:lnT>
                      <a:noFill/>
                    </a:lnT>
                    <a:lnB>
                      <a:noFill/>
                    </a:lnB>
                    <a:noFill/>
                  </a:tcPr>
                </a:tc>
                <a:extLst>
                  <a:ext uri="{0D108BD9-81ED-4DB2-BD59-A6C34878D82A}">
                    <a16:rowId xmlns:a16="http://schemas.microsoft.com/office/drawing/2014/main" val="2485636007"/>
                  </a:ext>
                </a:extLst>
              </a:tr>
            </a:tbl>
          </a:graphicData>
        </a:graphic>
      </p:graphicFrame>
    </p:spTree>
    <p:extLst>
      <p:ext uri="{BB962C8B-B14F-4D97-AF65-F5344CB8AC3E}">
        <p14:creationId xmlns:p14="http://schemas.microsoft.com/office/powerpoint/2010/main" val="2111725352"/>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417</TotalTime>
  <Words>1024</Words>
  <Application>Microsoft Office PowerPoint</Application>
  <PresentationFormat>Panorámica</PresentationFormat>
  <Paragraphs>98</Paragraphs>
  <Slides>47</Slides>
  <Notes>47</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47</vt:i4>
      </vt:variant>
    </vt:vector>
  </HeadingPairs>
  <TitlesOfParts>
    <vt:vector size="53" baseType="lpstr">
      <vt:lpstr>Aptos</vt:lpstr>
      <vt:lpstr>Aptos (Cuerpo)</vt:lpstr>
      <vt:lpstr>Aptos Display</vt:lpstr>
      <vt:lpstr>Arial</vt:lpstr>
      <vt:lpstr>Calibri</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Consejo Superior de la Judicatura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Jaiber Stiben Holguin David</dc:creator>
  <cp:lastModifiedBy>Jaiber Stiben Holguin David</cp:lastModifiedBy>
  <cp:revision>10</cp:revision>
  <dcterms:created xsi:type="dcterms:W3CDTF">2025-08-01T18:46:27Z</dcterms:created>
  <dcterms:modified xsi:type="dcterms:W3CDTF">2025-08-04T18:50:48Z</dcterms:modified>
</cp:coreProperties>
</file>